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Caveat"/>
      <p:regular r:id="rId21"/>
      <p:bold r:id="rId22"/>
    </p:embeddedFont>
    <p:embeddedFont>
      <p:font typeface="Corben"/>
      <p:regular r:id="rId23"/>
      <p:bold r:id="rId24"/>
    </p:embeddedFont>
    <p:embeddedFont>
      <p:font typeface="Short Stack"/>
      <p:regular r:id="rId25"/>
    </p:embeddedFont>
    <p:embeddedFont>
      <p:font typeface="Cutive"/>
      <p:regular r:id="rId26"/>
    </p:embeddedFont>
    <p:embeddedFont>
      <p:font typeface="PT Mono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j5uzUhN9CVNxw1Q6WzMnvCO+qX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Caveat-bold.fntdata"/><Relationship Id="rId21" Type="http://schemas.openxmlformats.org/officeDocument/2006/relationships/font" Target="fonts/Caveat-regular.fntdata"/><Relationship Id="rId24" Type="http://schemas.openxmlformats.org/officeDocument/2006/relationships/font" Target="fonts/Corben-bold.fntdata"/><Relationship Id="rId23" Type="http://schemas.openxmlformats.org/officeDocument/2006/relationships/font" Target="fonts/Corben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utive-regular.fntdata"/><Relationship Id="rId25" Type="http://schemas.openxmlformats.org/officeDocument/2006/relationships/font" Target="fonts/ShortStack-regular.fntdata"/><Relationship Id="rId28" Type="http://customschemas.google.com/relationships/presentationmetadata" Target="metadata"/><Relationship Id="rId27" Type="http://schemas.openxmlformats.org/officeDocument/2006/relationships/font" Target="fonts/PTMon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97ba0b3301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0" name="Google Shape;300;g97ba0b3301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97ba0b330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g97ba0b330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99162cd728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g99162cd728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7ba0b330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97ba0b330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7ba0b3301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97ba0b3301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7ba0b3301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97ba0b3301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7ba0b3301_0_2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97ba0b3301_0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4.jpg"/><Relationship Id="rId9" Type="http://schemas.openxmlformats.org/officeDocument/2006/relationships/image" Target="../media/image3.png"/><Relationship Id="rId5" Type="http://schemas.openxmlformats.org/officeDocument/2006/relationships/image" Target="../media/image21.jpg"/><Relationship Id="rId6" Type="http://schemas.openxmlformats.org/officeDocument/2006/relationships/image" Target="../media/image26.jpg"/><Relationship Id="rId7" Type="http://schemas.openxmlformats.org/officeDocument/2006/relationships/image" Target="../media/image22.jpg"/><Relationship Id="rId8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20" Type="http://schemas.openxmlformats.org/officeDocument/2006/relationships/image" Target="../media/image29.jpg"/><Relationship Id="rId11" Type="http://schemas.openxmlformats.org/officeDocument/2006/relationships/image" Target="../media/image12.jpg"/><Relationship Id="rId10" Type="http://schemas.openxmlformats.org/officeDocument/2006/relationships/image" Target="../media/image19.jpg"/><Relationship Id="rId21" Type="http://schemas.openxmlformats.org/officeDocument/2006/relationships/image" Target="../media/image32.jpg"/><Relationship Id="rId13" Type="http://schemas.openxmlformats.org/officeDocument/2006/relationships/image" Target="../media/image23.jpg"/><Relationship Id="rId1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35.jpg"/><Relationship Id="rId15" Type="http://schemas.openxmlformats.org/officeDocument/2006/relationships/image" Target="../media/image27.jpg"/><Relationship Id="rId14" Type="http://schemas.openxmlformats.org/officeDocument/2006/relationships/image" Target="../media/image25.png"/><Relationship Id="rId17" Type="http://schemas.openxmlformats.org/officeDocument/2006/relationships/image" Target="../media/image34.jpg"/><Relationship Id="rId16" Type="http://schemas.openxmlformats.org/officeDocument/2006/relationships/image" Target="../media/image28.jpg"/><Relationship Id="rId5" Type="http://schemas.openxmlformats.org/officeDocument/2006/relationships/image" Target="../media/image17.jpg"/><Relationship Id="rId19" Type="http://schemas.openxmlformats.org/officeDocument/2006/relationships/image" Target="../media/image36.jpg"/><Relationship Id="rId6" Type="http://schemas.openxmlformats.org/officeDocument/2006/relationships/image" Target="../media/image9.jpg"/><Relationship Id="rId18" Type="http://schemas.openxmlformats.org/officeDocument/2006/relationships/image" Target="../media/image33.jpg"/><Relationship Id="rId7" Type="http://schemas.openxmlformats.org/officeDocument/2006/relationships/image" Target="../media/image16.jpg"/><Relationship Id="rId8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30.png"/><Relationship Id="rId5" Type="http://schemas.openxmlformats.org/officeDocument/2006/relationships/hyperlink" Target="mailto:Aude.samson@100000entrepreneurs.com" TargetMode="External"/><Relationship Id="rId6" Type="http://schemas.openxmlformats.org/officeDocument/2006/relationships/hyperlink" Target="mailto:contact@100000entrepreneurs.com" TargetMode="External"/><Relationship Id="rId7" Type="http://schemas.openxmlformats.org/officeDocument/2006/relationships/hyperlink" Target="mailto:Aude.samson@100000entrepreneurs.com" TargetMode="External"/><Relationship Id="rId8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7385" l="6873" r="8372" t="8548"/>
          <a:stretch/>
        </p:blipFill>
        <p:spPr>
          <a:xfrm>
            <a:off x="36999" y="3666"/>
            <a:ext cx="3024763" cy="21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804800" y="3107350"/>
            <a:ext cx="93258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fr-FR" sz="4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100 000 entrepreneurs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fr-FR" sz="3900" u="none" cap="none" strike="noStrike">
                <a:solidFill>
                  <a:srgbClr val="D56839"/>
                </a:solidFill>
                <a:latin typeface="Caveat"/>
                <a:ea typeface="Caveat"/>
                <a:cs typeface="Caveat"/>
                <a:sym typeface="Caveat"/>
              </a:rPr>
              <a:t>Transmettre aux jeunes la culture d’entreprendre</a:t>
            </a:r>
            <a:endParaRPr b="0" i="0" sz="3700" u="none" cap="none" strike="noStrike">
              <a:solidFill>
                <a:srgbClr val="D5683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1941773" y="172034"/>
            <a:ext cx="266344" cy="6685966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289249" y="6694459"/>
            <a:ext cx="11918868" cy="172034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825" y="172034"/>
            <a:ext cx="2451408" cy="1008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2"/>
          <p:cNvPicPr preferRelativeResize="0"/>
          <p:nvPr/>
        </p:nvPicPr>
        <p:blipFill rotWithShape="1">
          <a:blip r:embed="rId3">
            <a:alphaModFix/>
          </a:blip>
          <a:srcRect b="7385" l="6873" r="8372" t="8548"/>
          <a:stretch/>
        </p:blipFill>
        <p:spPr>
          <a:xfrm>
            <a:off x="0" y="0"/>
            <a:ext cx="3024763" cy="21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2"/>
          <p:cNvSpPr/>
          <p:nvPr/>
        </p:nvSpPr>
        <p:spPr>
          <a:xfrm>
            <a:off x="-82154" y="452859"/>
            <a:ext cx="27949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Facteurs de réussite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2"/>
          <p:cNvSpPr txBox="1"/>
          <p:nvPr/>
        </p:nvSpPr>
        <p:spPr>
          <a:xfrm>
            <a:off x="3701625" y="785825"/>
            <a:ext cx="7563300" cy="27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6839"/>
              </a:buClr>
              <a:buSzPts val="2000"/>
              <a:buFont typeface="Noto Sans Symbols"/>
              <a:buChar char="✔"/>
            </a:pP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Préparation auprès des élèves</a:t>
            </a:r>
            <a:r>
              <a:rPr b="1" i="0" lang="fr-FR" sz="2000" u="none" cap="none" strike="noStrike">
                <a:solidFill>
                  <a:srgbClr val="D56839"/>
                </a:solidFill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en amont</a:t>
            </a:r>
            <a:b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Guide de préparation des enseignants           </a:t>
            </a:r>
            <a:endParaRPr b="0" i="0" sz="12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6839"/>
              </a:buClr>
              <a:buSzPts val="2000"/>
              <a:buFont typeface="Noto Sans Symbols"/>
              <a:buChar char="✔"/>
            </a:pP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Prise de contact avec l’intervenant </a:t>
            </a:r>
            <a:endParaRPr b="1" i="0" sz="2000" u="none" cap="none" strike="noStrike">
              <a:solidFill>
                <a:srgbClr val="D56839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6839"/>
              </a:buClr>
              <a:buSzPts val="2000"/>
              <a:buFont typeface="Noto Sans Symbols"/>
              <a:buChar char="✔"/>
            </a:pP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Echanges interactifs </a:t>
            </a: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entre intervenant et élèves</a:t>
            </a:r>
            <a:endParaRPr b="1" i="0" sz="2000" u="none" cap="none" strike="noStrike">
              <a:solidFill>
                <a:srgbClr val="D56839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6839"/>
              </a:buClr>
              <a:buSzPts val="2000"/>
              <a:buFont typeface="Noto Sans Symbols"/>
              <a:buChar char="✔"/>
            </a:pP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Recueil de vos impressions</a:t>
            </a: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 et celles des élèves via le </a:t>
            </a: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questionnaire</a:t>
            </a: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 envoyé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2"/>
          <p:cNvSpPr txBox="1"/>
          <p:nvPr/>
        </p:nvSpPr>
        <p:spPr>
          <a:xfrm>
            <a:off x="1243438" y="4315375"/>
            <a:ext cx="104694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100 000 entrepreneurs se charge de préparer l’intervenant :</a:t>
            </a:r>
            <a:endParaRPr b="1" i="0" sz="2000" u="none" cap="none" strike="noStrike">
              <a:solidFill>
                <a:srgbClr val="D56839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ourier"/>
              <a:buChar char="-"/>
            </a:pPr>
            <a:r>
              <a:rPr b="1" i="0" lang="fr-FR" sz="18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Guide de préparation</a:t>
            </a:r>
            <a:endParaRPr b="1" i="0" sz="18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ourier"/>
              <a:buChar char="-"/>
            </a:pPr>
            <a:r>
              <a:rPr b="1" i="0" lang="fr-FR" sz="18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Formation sur les 3 axes pédagogiques</a:t>
            </a:r>
            <a:endParaRPr b="1" i="0" sz="18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ourier"/>
              <a:buChar char="-"/>
            </a:pPr>
            <a:r>
              <a:rPr b="1" i="0" lang="fr-FR" sz="18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Conseils pour plus d'interactivité</a:t>
            </a:r>
            <a:endParaRPr b="1" i="0" sz="18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ourier"/>
              <a:buChar char="-"/>
            </a:pPr>
            <a:r>
              <a:rPr b="1" i="0" lang="fr-FR" sz="18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Ecueils à éviter…</a:t>
            </a:r>
            <a:endParaRPr b="1" i="0" sz="18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11941773" y="172034"/>
            <a:ext cx="266344" cy="6685966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289249" y="6694459"/>
            <a:ext cx="11918868" cy="172034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132" y="6320840"/>
            <a:ext cx="887256" cy="36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6"/>
          <p:cNvPicPr preferRelativeResize="0"/>
          <p:nvPr/>
        </p:nvPicPr>
        <p:blipFill rotWithShape="1">
          <a:blip r:embed="rId3">
            <a:alphaModFix/>
          </a:blip>
          <a:srcRect b="7385" l="6873" r="8372" t="8548"/>
          <a:stretch/>
        </p:blipFill>
        <p:spPr>
          <a:xfrm>
            <a:off x="0" y="0"/>
            <a:ext cx="3024763" cy="21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6"/>
          <p:cNvSpPr/>
          <p:nvPr/>
        </p:nvSpPr>
        <p:spPr>
          <a:xfrm>
            <a:off x="0" y="298930"/>
            <a:ext cx="276618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L’ impact 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sur les jeunes</a:t>
            </a:r>
            <a:endParaRPr b="1" i="0" sz="2400" u="none" cap="none" strike="noStrike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289" name="Google Shape;289;p16"/>
          <p:cNvPicPr preferRelativeResize="0"/>
          <p:nvPr/>
        </p:nvPicPr>
        <p:blipFill rotWithShape="1">
          <a:blip r:embed="rId4">
            <a:alphaModFix/>
          </a:blip>
          <a:srcRect b="722" l="4919" r="2003" t="4520"/>
          <a:stretch/>
        </p:blipFill>
        <p:spPr>
          <a:xfrm rot="5400000">
            <a:off x="134677" y="2487537"/>
            <a:ext cx="3282676" cy="334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/>
          <p:cNvPicPr preferRelativeResize="0"/>
          <p:nvPr/>
        </p:nvPicPr>
        <p:blipFill rotWithShape="1">
          <a:blip r:embed="rId5">
            <a:alphaModFix/>
          </a:blip>
          <a:srcRect b="722" l="776" r="13656" t="3484"/>
          <a:stretch/>
        </p:blipFill>
        <p:spPr>
          <a:xfrm rot="5400000">
            <a:off x="8039697" y="99763"/>
            <a:ext cx="3413218" cy="382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/>
          <p:cNvPicPr preferRelativeResize="0"/>
          <p:nvPr/>
        </p:nvPicPr>
        <p:blipFill rotWithShape="1">
          <a:blip r:embed="rId6">
            <a:alphaModFix/>
          </a:blip>
          <a:srcRect b="1757" l="5954" r="2133" t="2061"/>
          <a:stretch/>
        </p:blipFill>
        <p:spPr>
          <a:xfrm rot="5400000">
            <a:off x="4173157" y="224409"/>
            <a:ext cx="3413217" cy="357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6"/>
          <p:cNvPicPr preferRelativeResize="0"/>
          <p:nvPr/>
        </p:nvPicPr>
        <p:blipFill rotWithShape="1">
          <a:blip r:embed="rId7">
            <a:alphaModFix/>
          </a:blip>
          <a:srcRect b="722" l="5826" r="46019" t="3355"/>
          <a:stretch/>
        </p:blipFill>
        <p:spPr>
          <a:xfrm rot="5400000">
            <a:off x="4857370" y="2540828"/>
            <a:ext cx="2654349" cy="528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6"/>
          <p:cNvPicPr preferRelativeResize="0"/>
          <p:nvPr/>
        </p:nvPicPr>
        <p:blipFill rotWithShape="1">
          <a:blip r:embed="rId8">
            <a:alphaModFix/>
          </a:blip>
          <a:srcRect b="3311" l="1553" r="58317" t="52674"/>
          <a:stretch/>
        </p:blipFill>
        <p:spPr>
          <a:xfrm rot="5400000">
            <a:off x="9050495" y="3728862"/>
            <a:ext cx="2654350" cy="291122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95" name="Google Shape;295;p16"/>
          <p:cNvSpPr/>
          <p:nvPr/>
        </p:nvSpPr>
        <p:spPr>
          <a:xfrm>
            <a:off x="11941773" y="172034"/>
            <a:ext cx="266344" cy="6685966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289249" y="6694459"/>
            <a:ext cx="11918868" cy="172034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3132" y="6320840"/>
            <a:ext cx="887256" cy="36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7ba0b3301_0_92"/>
          <p:cNvSpPr txBox="1"/>
          <p:nvPr/>
        </p:nvSpPr>
        <p:spPr>
          <a:xfrm>
            <a:off x="2876053" y="765859"/>
            <a:ext cx="1941300" cy="56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  <a:t>Marilyn DE CREMOUX,</a:t>
            </a:r>
            <a:endParaRPr b="0" i="0" sz="1000" u="none" cap="none" strike="noStrike">
              <a:solidFill>
                <a:srgbClr val="000000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Animatrice Région Auvergne-Rhône-Alpes</a:t>
            </a:r>
            <a:endParaRPr b="1" i="0" sz="1000" u="none" cap="none" strike="noStrike">
              <a:solidFill>
                <a:srgbClr val="7E9532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pic>
        <p:nvPicPr>
          <p:cNvPr id="303" name="Google Shape;303;g97ba0b3301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428" y="6320840"/>
            <a:ext cx="887256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97ba0b3301_0_92"/>
          <p:cNvSpPr txBox="1"/>
          <p:nvPr>
            <p:ph idx="12" type="sldNum"/>
          </p:nvPr>
        </p:nvSpPr>
        <p:spPr>
          <a:xfrm>
            <a:off x="9225868" y="633179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05" name="Google Shape;305;g97ba0b3301_0_92"/>
          <p:cNvPicPr preferRelativeResize="0"/>
          <p:nvPr/>
        </p:nvPicPr>
        <p:blipFill rotWithShape="1">
          <a:blip r:embed="rId4">
            <a:alphaModFix/>
          </a:blip>
          <a:srcRect b="7380" l="6873" r="8372" t="8549"/>
          <a:stretch/>
        </p:blipFill>
        <p:spPr>
          <a:xfrm>
            <a:off x="12244" y="0"/>
            <a:ext cx="3024763" cy="21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97ba0b3301_0_92"/>
          <p:cNvSpPr/>
          <p:nvPr/>
        </p:nvSpPr>
        <p:spPr>
          <a:xfrm>
            <a:off x="-98548" y="330666"/>
            <a:ext cx="286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L’équipe 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permanente </a:t>
            </a:r>
            <a:endParaRPr b="1" i="0" sz="2400" u="none" cap="none" strike="noStrike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307" name="Google Shape;307;g97ba0b3301_0_92"/>
          <p:cNvSpPr/>
          <p:nvPr/>
        </p:nvSpPr>
        <p:spPr>
          <a:xfrm>
            <a:off x="4137496" y="709792"/>
            <a:ext cx="5881200" cy="5327100"/>
          </a:xfrm>
          <a:prstGeom prst="ellipse">
            <a:avLst/>
          </a:prstGeom>
          <a:noFill/>
          <a:ln cap="flat" cmpd="sng" w="7620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97ba0b3301_0_92"/>
          <p:cNvSpPr txBox="1"/>
          <p:nvPr/>
        </p:nvSpPr>
        <p:spPr>
          <a:xfrm>
            <a:off x="3797900" y="51033"/>
            <a:ext cx="20106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  <a:t>Aude SAMSON,</a:t>
            </a:r>
            <a:b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Animatrice Région </a:t>
            </a:r>
            <a:endParaRPr b="1" i="0" sz="1000" u="none" cap="none" strike="noStrike">
              <a:solidFill>
                <a:srgbClr val="7E9532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Pays de la Loire</a:t>
            </a:r>
            <a:endParaRPr b="1" i="0" sz="1000" u="none" cap="none" strike="noStrike">
              <a:solidFill>
                <a:srgbClr val="7E9532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309" name="Google Shape;309;g97ba0b3301_0_92"/>
          <p:cNvSpPr/>
          <p:nvPr/>
        </p:nvSpPr>
        <p:spPr>
          <a:xfrm>
            <a:off x="2736750" y="-1274083"/>
            <a:ext cx="85278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g97ba0b3301_0_92"/>
          <p:cNvPicPr preferRelativeResize="0"/>
          <p:nvPr/>
        </p:nvPicPr>
        <p:blipFill rotWithShape="1">
          <a:blip r:embed="rId5">
            <a:alphaModFix/>
          </a:blip>
          <a:srcRect b="4880" l="-1339" r="1338" t="7175"/>
          <a:stretch/>
        </p:blipFill>
        <p:spPr>
          <a:xfrm>
            <a:off x="6743296" y="322367"/>
            <a:ext cx="682800" cy="668100"/>
          </a:xfrm>
          <a:prstGeom prst="ellipse">
            <a:avLst/>
          </a:prstGeom>
          <a:noFill/>
          <a:ln cap="rnd" cmpd="sng" w="6350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1" name="Google Shape;311;g97ba0b3301_0_92"/>
          <p:cNvPicPr preferRelativeResize="0"/>
          <p:nvPr/>
        </p:nvPicPr>
        <p:blipFill rotWithShape="1">
          <a:blip r:embed="rId6">
            <a:alphaModFix/>
          </a:blip>
          <a:srcRect b="0" l="0" r="0" t="13711"/>
          <a:stretch/>
        </p:blipFill>
        <p:spPr>
          <a:xfrm>
            <a:off x="8744313" y="1050391"/>
            <a:ext cx="682800" cy="691500"/>
          </a:xfrm>
          <a:prstGeom prst="ellipse">
            <a:avLst/>
          </a:prstGeom>
          <a:noFill/>
          <a:ln cap="rnd" cmpd="sng" w="6350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www.100000entrepreneurs.com/wp-content/uploads/2015/02/photo_Jo-e1516643730394-150x150.jpg" id="312" name="Google Shape;312;g97ba0b3301_0_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60503" y="601571"/>
            <a:ext cx="682800" cy="681000"/>
          </a:xfrm>
          <a:prstGeom prst="ellipse">
            <a:avLst/>
          </a:prstGeom>
          <a:noFill/>
          <a:ln cap="rnd" cmpd="sng" w="6350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3" name="Google Shape;313;g97ba0b3301_0_92"/>
          <p:cNvSpPr txBox="1"/>
          <p:nvPr/>
        </p:nvSpPr>
        <p:spPr>
          <a:xfrm>
            <a:off x="7452663" y="107016"/>
            <a:ext cx="3266100" cy="4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  <a:t>Béatrice VIANNAY-GALVANI</a:t>
            </a:r>
            <a:r>
              <a:rPr b="0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  <a:t>,</a:t>
            </a:r>
            <a:br>
              <a:rPr b="0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Déléguée générale </a:t>
            </a:r>
            <a:endParaRPr b="0" i="0" sz="1000" u="none" cap="none" strike="noStrike">
              <a:solidFill>
                <a:srgbClr val="000000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314" name="Google Shape;314;g97ba0b3301_0_92"/>
          <p:cNvSpPr txBox="1"/>
          <p:nvPr/>
        </p:nvSpPr>
        <p:spPr>
          <a:xfrm>
            <a:off x="8563741" y="558781"/>
            <a:ext cx="2147100" cy="4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  <a:t>Joséphine BOULINGUEZ,</a:t>
            </a:r>
            <a:b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Directrice des Opérations</a:t>
            </a:r>
            <a:endParaRPr b="0" i="0" sz="1000" u="none" cap="none" strike="noStrike">
              <a:solidFill>
                <a:srgbClr val="000000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315" name="Google Shape;315;g97ba0b3301_0_92"/>
          <p:cNvSpPr txBox="1"/>
          <p:nvPr/>
        </p:nvSpPr>
        <p:spPr>
          <a:xfrm>
            <a:off x="10197228" y="4104555"/>
            <a:ext cx="1518000" cy="4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  <a:t>Zina DHAHRI,</a:t>
            </a:r>
            <a:b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Coordinatrice</a:t>
            </a:r>
            <a:endParaRPr b="1" i="0" sz="1000" u="none" cap="none" strike="noStrike">
              <a:solidFill>
                <a:srgbClr val="7E9532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316" name="Google Shape;316;g97ba0b3301_0_92"/>
          <p:cNvSpPr txBox="1"/>
          <p:nvPr/>
        </p:nvSpPr>
        <p:spPr>
          <a:xfrm>
            <a:off x="8313481" y="6016613"/>
            <a:ext cx="2292600" cy="56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  <a:t>Marine ROUAN,</a:t>
            </a:r>
            <a:b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Coordinatrice</a:t>
            </a:r>
            <a:endParaRPr b="1" i="0" sz="1000" u="none" cap="none" strike="noStrike">
              <a:solidFill>
                <a:srgbClr val="7E9532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317" name="Google Shape;317;g97ba0b3301_0_92"/>
          <p:cNvSpPr txBox="1"/>
          <p:nvPr/>
        </p:nvSpPr>
        <p:spPr>
          <a:xfrm>
            <a:off x="9592830" y="1098145"/>
            <a:ext cx="2191200" cy="4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  <a:t>Valérie LARIFLA,</a:t>
            </a:r>
            <a:b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Déléguée régionale Outre-Mer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318" name="Google Shape;318;g97ba0b3301_0_92"/>
          <p:cNvSpPr txBox="1"/>
          <p:nvPr/>
        </p:nvSpPr>
        <p:spPr>
          <a:xfrm>
            <a:off x="3011368" y="5644652"/>
            <a:ext cx="2014200" cy="4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  <a:t>Audrey TCHUITIO,</a:t>
            </a:r>
            <a:endParaRPr b="0" i="0" sz="1000" u="none" cap="none" strike="noStrike">
              <a:solidFill>
                <a:srgbClr val="000000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Chargée de communication</a:t>
            </a:r>
            <a:endParaRPr b="1" i="0" sz="1000" u="none" cap="none" strike="noStrike">
              <a:solidFill>
                <a:srgbClr val="7E9532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319" name="Google Shape;319;g97ba0b3301_0_92"/>
          <p:cNvSpPr txBox="1"/>
          <p:nvPr/>
        </p:nvSpPr>
        <p:spPr>
          <a:xfrm>
            <a:off x="1851574" y="4749081"/>
            <a:ext cx="2174100" cy="71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  <a:t>Patrick POTHRON,</a:t>
            </a:r>
            <a:b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Responsable du projet Altermotive</a:t>
            </a:r>
            <a:endParaRPr b="0" i="0" sz="1000" u="none" cap="none" strike="noStrike">
              <a:solidFill>
                <a:srgbClr val="000000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pic>
        <p:nvPicPr>
          <p:cNvPr descr="Zina Dhahri" id="320" name="Google Shape;320;g97ba0b3301_0_9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30933" y="3668060"/>
            <a:ext cx="756300" cy="736200"/>
          </a:xfrm>
          <a:prstGeom prst="ellipse">
            <a:avLst/>
          </a:prstGeom>
          <a:solidFill>
            <a:srgbClr val="7E9532"/>
          </a:solidFill>
          <a:ln cap="flat" cmpd="sng" w="5715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ude Samson" id="321" name="Google Shape;321;g97ba0b3301_0_9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66682" y="482499"/>
            <a:ext cx="650100" cy="641400"/>
          </a:xfrm>
          <a:prstGeom prst="ellipse">
            <a:avLst/>
          </a:prstGeom>
          <a:noFill/>
          <a:ln cap="flat" cmpd="sng" w="7620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Modifier la photo" id="322" name="Google Shape;322;g97ba0b3301_0_9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60985" y="5236265"/>
            <a:ext cx="682200" cy="687300"/>
          </a:xfrm>
          <a:prstGeom prst="flowChartConnector">
            <a:avLst/>
          </a:prstGeom>
          <a:noFill/>
          <a:ln cap="flat" cmpd="sng" w="5715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3" name="Google Shape;323;g97ba0b3301_0_92"/>
          <p:cNvSpPr txBox="1"/>
          <p:nvPr/>
        </p:nvSpPr>
        <p:spPr>
          <a:xfrm>
            <a:off x="4406185" y="6322776"/>
            <a:ext cx="2363100" cy="4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-FR" sz="1000" u="none" cap="none" strike="noStrike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Bénie SHAMANCIEY,</a:t>
            </a:r>
            <a:endParaRPr b="0" i="0" sz="1000" u="none" cap="none" strike="noStrike">
              <a:solidFill>
                <a:srgbClr val="000000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Assistante Administratif</a:t>
            </a:r>
            <a:endParaRPr b="1" i="0" sz="1000" u="none" cap="none" strike="noStrike">
              <a:solidFill>
                <a:srgbClr val="7E9532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pic>
        <p:nvPicPr>
          <p:cNvPr descr="Marilyn Houssin - de Cremoux" id="324" name="Google Shape;324;g97ba0b3301_0_9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875337" y="925093"/>
            <a:ext cx="712500" cy="645300"/>
          </a:xfrm>
          <a:prstGeom prst="ellipse">
            <a:avLst/>
          </a:prstGeom>
          <a:noFill/>
          <a:ln cap="flat" cmpd="sng" w="7620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5" name="Google Shape;325;g97ba0b3301_0_9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983806" y="4515300"/>
            <a:ext cx="786300" cy="692100"/>
          </a:xfrm>
          <a:prstGeom prst="flowChartConnector">
            <a:avLst/>
          </a:prstGeom>
          <a:noFill/>
          <a:ln cap="flat" cmpd="sng" w="5715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6" name="Google Shape;326;g97ba0b3301_0_92"/>
          <p:cNvSpPr txBox="1"/>
          <p:nvPr/>
        </p:nvSpPr>
        <p:spPr>
          <a:xfrm>
            <a:off x="9667358" y="5179851"/>
            <a:ext cx="1941300" cy="4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  <a:t>Sophie CALDAGUES,</a:t>
            </a:r>
            <a:b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Coordinatrice</a:t>
            </a:r>
            <a:endParaRPr b="1" i="0" sz="1000" u="none" cap="none" strike="noStrike">
              <a:solidFill>
                <a:srgbClr val="7E9532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pic>
        <p:nvPicPr>
          <p:cNvPr id="327" name="Google Shape;327;g97ba0b3301_0_9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23594" y="4570446"/>
            <a:ext cx="702000" cy="653400"/>
          </a:xfrm>
          <a:prstGeom prst="flowChartConnector">
            <a:avLst/>
          </a:prstGeom>
          <a:noFill/>
          <a:ln cap="flat" cmpd="sng" w="7620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8" name="Google Shape;328;g97ba0b3301_0_92"/>
          <p:cNvSpPr txBox="1"/>
          <p:nvPr/>
        </p:nvSpPr>
        <p:spPr>
          <a:xfrm>
            <a:off x="5152246" y="2764549"/>
            <a:ext cx="38517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L’équipe</a:t>
            </a:r>
            <a:endParaRPr b="1" i="0" sz="2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-FR" sz="2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100 000 entrepreneurs</a:t>
            </a:r>
            <a:endParaRPr b="1" i="0" sz="2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329" name="Google Shape;329;g97ba0b3301_0_92"/>
          <p:cNvSpPr txBox="1"/>
          <p:nvPr/>
        </p:nvSpPr>
        <p:spPr>
          <a:xfrm>
            <a:off x="1905465" y="2682112"/>
            <a:ext cx="17703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  <a:t>Mathieu GAGNOT,</a:t>
            </a:r>
            <a:endParaRPr b="0" i="0" sz="1000" u="none" cap="none" strike="noStrike">
              <a:solidFill>
                <a:srgbClr val="000000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Animateur Région Nouvelle-Aquitaine</a:t>
            </a:r>
            <a:endParaRPr b="1" i="0" sz="1000" u="none" cap="none" strike="noStrike">
              <a:solidFill>
                <a:srgbClr val="7E9532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pic>
        <p:nvPicPr>
          <p:cNvPr id="330" name="Google Shape;330;g97ba0b3301_0_92"/>
          <p:cNvPicPr preferRelativeResize="0"/>
          <p:nvPr/>
        </p:nvPicPr>
        <p:blipFill rotWithShape="1">
          <a:blip r:embed="rId14">
            <a:alphaModFix/>
          </a:blip>
          <a:srcRect b="24846" l="23409" r="37652" t="30764"/>
          <a:stretch/>
        </p:blipFill>
        <p:spPr>
          <a:xfrm rot="5400000">
            <a:off x="3845466" y="2644111"/>
            <a:ext cx="696000" cy="698400"/>
          </a:xfrm>
          <a:prstGeom prst="ellipse">
            <a:avLst/>
          </a:prstGeom>
          <a:noFill/>
          <a:ln cap="rnd" cmpd="sng" w="63500">
            <a:solidFill>
              <a:srgbClr val="546422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176"/>
              </a:srgbClr>
            </a:outerShdw>
          </a:effectLst>
        </p:spPr>
      </p:pic>
      <p:sp>
        <p:nvSpPr>
          <p:cNvPr id="331" name="Google Shape;331;g97ba0b3301_0_92"/>
          <p:cNvSpPr txBox="1"/>
          <p:nvPr/>
        </p:nvSpPr>
        <p:spPr>
          <a:xfrm>
            <a:off x="10342699" y="2946383"/>
            <a:ext cx="1827900" cy="56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  <a:t>Raphaëlle DANOS,</a:t>
            </a:r>
            <a:b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Responsable de la coordination</a:t>
            </a:r>
            <a:endParaRPr b="1" i="0" sz="1000" u="none" cap="none" strike="noStrike">
              <a:solidFill>
                <a:srgbClr val="7E9532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332" name="Google Shape;332;g97ba0b3301_0_92"/>
          <p:cNvSpPr txBox="1"/>
          <p:nvPr/>
        </p:nvSpPr>
        <p:spPr>
          <a:xfrm>
            <a:off x="7138333" y="6360351"/>
            <a:ext cx="2292600" cy="56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  <a:t>Oriana</a:t>
            </a:r>
            <a:r>
              <a:rPr b="1" i="0" lang="fr-FR" sz="1000" u="none" cap="none" strike="noStrike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  <a:t>COUMEIG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Coordinatrice</a:t>
            </a:r>
            <a:endParaRPr b="1" i="0" sz="1000" u="none" cap="none" strike="noStrike">
              <a:solidFill>
                <a:srgbClr val="7E9532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333" name="Google Shape;333;g97ba0b3301_0_92"/>
          <p:cNvSpPr txBox="1"/>
          <p:nvPr/>
        </p:nvSpPr>
        <p:spPr>
          <a:xfrm>
            <a:off x="10094426" y="1974197"/>
            <a:ext cx="2145900" cy="71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-FR" sz="1000" u="none" cap="none" strike="noStrike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Christelle JORITE,</a:t>
            </a:r>
            <a:b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Animatrice de la Martinique</a:t>
            </a:r>
            <a:endParaRPr b="0" i="0" sz="1000" u="none" cap="none" strike="noStrike">
              <a:solidFill>
                <a:srgbClr val="000000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334" name="Google Shape;334;g97ba0b3301_0_92"/>
          <p:cNvSpPr txBox="1"/>
          <p:nvPr/>
        </p:nvSpPr>
        <p:spPr>
          <a:xfrm>
            <a:off x="1788985" y="1680000"/>
            <a:ext cx="2292600" cy="56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-FR" sz="1000" u="none" cap="none" strike="noStrike">
                <a:solidFill>
                  <a:schemeClr val="dk1"/>
                </a:solidFill>
                <a:latin typeface="PT Mono"/>
                <a:ea typeface="PT Mono"/>
                <a:cs typeface="PT Mono"/>
                <a:sym typeface="PT Mono"/>
              </a:rPr>
              <a:t>Sarah FODIL,</a:t>
            </a:r>
            <a:b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Assistante animatrice région AURA</a:t>
            </a:r>
            <a:endParaRPr b="1" i="0" sz="1000" u="none" cap="none" strike="noStrike">
              <a:solidFill>
                <a:srgbClr val="7E9532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pic>
        <p:nvPicPr>
          <p:cNvPr id="335" name="Google Shape;335;g97ba0b3301_0_9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516930" y="2717852"/>
            <a:ext cx="747300" cy="747300"/>
          </a:xfrm>
          <a:prstGeom prst="ellipse">
            <a:avLst/>
          </a:prstGeom>
          <a:noFill/>
          <a:ln cap="rnd" cmpd="sng" w="6350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6" name="Google Shape;336;g97ba0b3301_0_9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168165" y="5554282"/>
            <a:ext cx="797700" cy="743700"/>
          </a:xfrm>
          <a:prstGeom prst="ellipse">
            <a:avLst/>
          </a:prstGeom>
          <a:noFill/>
          <a:ln cap="rnd" cmpd="sng" w="6350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7" name="Google Shape;337;g97ba0b3301_0_9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229044" y="5207417"/>
            <a:ext cx="774900" cy="746700"/>
          </a:xfrm>
          <a:prstGeom prst="ellipse">
            <a:avLst/>
          </a:prstGeom>
          <a:noFill/>
          <a:ln cap="rnd" cmpd="sng" w="6350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8" name="Google Shape;338;g97ba0b3301_0_9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216571" y="1810773"/>
            <a:ext cx="714300" cy="714300"/>
          </a:xfrm>
          <a:prstGeom prst="ellipse">
            <a:avLst/>
          </a:prstGeom>
          <a:noFill/>
          <a:ln cap="rnd" cmpd="sng" w="6350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9" name="Google Shape;339;g97ba0b3301_0_9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062608" y="5525691"/>
            <a:ext cx="730500" cy="738600"/>
          </a:xfrm>
          <a:prstGeom prst="ellipse">
            <a:avLst/>
          </a:prstGeom>
          <a:noFill/>
          <a:ln cap="rnd" cmpd="sng" w="6350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0" name="Google Shape;340;g97ba0b3301_0_92"/>
          <p:cNvPicPr preferRelativeResize="0"/>
          <p:nvPr/>
        </p:nvPicPr>
        <p:blipFill rotWithShape="1">
          <a:blip r:embed="rId20">
            <a:alphaModFix/>
          </a:blip>
          <a:srcRect b="16496" l="0" r="0" t="3180"/>
          <a:stretch/>
        </p:blipFill>
        <p:spPr>
          <a:xfrm>
            <a:off x="4154997" y="1629037"/>
            <a:ext cx="744900" cy="769200"/>
          </a:xfrm>
          <a:prstGeom prst="ellipse">
            <a:avLst/>
          </a:prstGeom>
          <a:noFill/>
          <a:ln cap="flat" cmpd="sng" w="7620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1" name="Google Shape;341;g97ba0b3301_0_92"/>
          <p:cNvPicPr preferRelativeResize="0"/>
          <p:nvPr/>
        </p:nvPicPr>
        <p:blipFill rotWithShape="1">
          <a:blip r:embed="rId21">
            <a:alphaModFix/>
          </a:blip>
          <a:srcRect b="18623" l="0" r="723" t="9660"/>
          <a:stretch/>
        </p:blipFill>
        <p:spPr>
          <a:xfrm>
            <a:off x="3813493" y="3624032"/>
            <a:ext cx="714000" cy="714000"/>
          </a:xfrm>
          <a:prstGeom prst="ellipse">
            <a:avLst/>
          </a:prstGeom>
          <a:noFill/>
          <a:ln cap="rnd" cmpd="sng" w="63500">
            <a:solidFill>
              <a:srgbClr val="546422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176"/>
              </a:srgbClr>
            </a:outerShdw>
          </a:effectLst>
        </p:spPr>
      </p:pic>
      <p:sp>
        <p:nvSpPr>
          <p:cNvPr id="342" name="Google Shape;342;g97ba0b3301_0_92"/>
          <p:cNvSpPr txBox="1"/>
          <p:nvPr/>
        </p:nvSpPr>
        <p:spPr>
          <a:xfrm>
            <a:off x="1768486" y="3659002"/>
            <a:ext cx="18645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000000"/>
                </a:solidFill>
                <a:latin typeface="PT Mono"/>
                <a:ea typeface="PT Mono"/>
                <a:cs typeface="PT Mono"/>
                <a:sym typeface="PT Mono"/>
              </a:rPr>
              <a:t>Maylis DE SAINT SALVY,</a:t>
            </a:r>
            <a:endParaRPr b="0" i="0" sz="1000" u="none" cap="none" strike="noStrike">
              <a:solidFill>
                <a:srgbClr val="000000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fr-FR" sz="1000" u="none" cap="none" strike="noStrike">
                <a:solidFill>
                  <a:srgbClr val="7E9532"/>
                </a:solidFill>
                <a:latin typeface="PT Mono"/>
                <a:ea typeface="PT Mono"/>
                <a:cs typeface="PT Mono"/>
                <a:sym typeface="PT Mono"/>
              </a:rPr>
              <a:t>Animatrice Région Occitanie </a:t>
            </a:r>
            <a:endParaRPr b="1" i="0" sz="1000" u="none" cap="none" strike="noStrike">
              <a:solidFill>
                <a:srgbClr val="7E9532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g97ba0b3301_1_0"/>
          <p:cNvPicPr preferRelativeResize="0"/>
          <p:nvPr/>
        </p:nvPicPr>
        <p:blipFill rotWithShape="1">
          <a:blip r:embed="rId3">
            <a:alphaModFix/>
          </a:blip>
          <a:srcRect b="7380" l="6873" r="8372" t="8549"/>
          <a:stretch/>
        </p:blipFill>
        <p:spPr>
          <a:xfrm>
            <a:off x="0" y="0"/>
            <a:ext cx="3024763" cy="21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97ba0b3301_1_0"/>
          <p:cNvSpPr/>
          <p:nvPr/>
        </p:nvSpPr>
        <p:spPr>
          <a:xfrm>
            <a:off x="-26979" y="359409"/>
            <a:ext cx="2795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Pour aller </a:t>
            </a:r>
            <a:endParaRPr b="1" i="0" sz="2400" u="none" cap="none" strike="noStrike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plus loin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97ba0b3301_1_0"/>
          <p:cNvSpPr txBox="1"/>
          <p:nvPr/>
        </p:nvSpPr>
        <p:spPr>
          <a:xfrm>
            <a:off x="1873775" y="1627350"/>
            <a:ext cx="9839100" cy="24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6839"/>
              </a:buClr>
              <a:buSzPts val="2000"/>
              <a:buFont typeface="Noto Sans Symbols"/>
              <a:buChar char="✔"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Nous mettre en relation avec d’</a:t>
            </a: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autres collègues enseignants ou référents école-entreprise</a:t>
            </a:r>
            <a:endParaRPr b="1" i="0" sz="2000" u="none" cap="none" strike="noStrike">
              <a:solidFill>
                <a:srgbClr val="D56839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6839"/>
              </a:buClr>
              <a:buSzPts val="2000"/>
              <a:buFont typeface="Noto Sans Symbols"/>
              <a:buChar char="✔"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Nous mettre en relation avec </a:t>
            </a: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votre chef d’établissement</a:t>
            </a:r>
            <a:endParaRPr b="1" i="0" sz="2000" u="none" cap="none" strike="noStrike">
              <a:solidFill>
                <a:srgbClr val="D56839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6839"/>
              </a:buClr>
              <a:buSzPts val="2000"/>
              <a:buFont typeface="Noto Sans Symbols"/>
              <a:buChar char="✔"/>
            </a:pP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Donner une visibilité à nos actions </a:t>
            </a: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dans votre établissement (affiches et flyers)et dans vos supports de communication (intranet des enseignants)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97ba0b3301_1_0"/>
          <p:cNvSpPr txBox="1"/>
          <p:nvPr/>
        </p:nvSpPr>
        <p:spPr>
          <a:xfrm>
            <a:off x="880675" y="4206450"/>
            <a:ext cx="10832100" cy="23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Les avantages d’une relation privilégiée avec nous :</a:t>
            </a:r>
            <a:endParaRPr b="1" i="0" sz="2000" u="none" cap="none" strike="noStrike">
              <a:solidFill>
                <a:srgbClr val="D56839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ourier"/>
              <a:buChar char="-"/>
            </a:pPr>
            <a:r>
              <a:rPr b="1" i="0" lang="fr-FR" sz="18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Accès à nos actions innovantes </a:t>
            </a:r>
            <a:r>
              <a:rPr b="0" i="0" lang="fr-FR" sz="18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: événement spécial hors les murs, interventions d’experts…</a:t>
            </a:r>
            <a:endParaRPr b="0" i="0" sz="18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ourier"/>
              <a:buChar char="-"/>
            </a:pPr>
            <a:r>
              <a:rPr b="1" i="0" lang="fr-FR" sz="18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Valorisation des enseignants ambassadeurs </a:t>
            </a:r>
            <a:r>
              <a:rPr b="0" i="0" lang="fr-FR" sz="18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et de leur établissement dans les supports de communication de 100 000 entrepreneurs</a:t>
            </a:r>
            <a:endParaRPr b="0" i="0" sz="18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ourier"/>
              <a:buChar char="-"/>
            </a:pPr>
            <a:r>
              <a:rPr b="1" i="0" lang="fr-FR" sz="18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Partage des bonnes pratiques </a:t>
            </a:r>
            <a:r>
              <a:rPr b="0" i="0" lang="fr-FR" sz="18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via des réunions (réelles ou visio) d’échanges entre enseignants ambassadeurs sur tout le territoire </a:t>
            </a:r>
            <a:endParaRPr b="0" i="0" sz="18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51" name="Google Shape;351;g97ba0b3301_1_0"/>
          <p:cNvSpPr/>
          <p:nvPr/>
        </p:nvSpPr>
        <p:spPr>
          <a:xfrm>
            <a:off x="11941773" y="172034"/>
            <a:ext cx="266400" cy="6686100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97ba0b3301_1_0"/>
          <p:cNvSpPr/>
          <p:nvPr/>
        </p:nvSpPr>
        <p:spPr>
          <a:xfrm>
            <a:off x="289249" y="6694459"/>
            <a:ext cx="11919000" cy="171900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g97ba0b3301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132" y="6320840"/>
            <a:ext cx="887256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97ba0b3301_1_0"/>
          <p:cNvSpPr txBox="1"/>
          <p:nvPr/>
        </p:nvSpPr>
        <p:spPr>
          <a:xfrm>
            <a:off x="3410250" y="463450"/>
            <a:ext cx="7889400" cy="11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Et si vous deveniez ENSEIGNANT AMBASSADEUR</a:t>
            </a:r>
            <a:r>
              <a:rPr b="0" i="0" lang="fr-FR" sz="2000" u="none" cap="none" strike="noStrike">
                <a:solidFill>
                  <a:srgbClr val="D56839"/>
                </a:solidFill>
                <a:latin typeface="PT Mono"/>
                <a:ea typeface="PT Mono"/>
                <a:cs typeface="PT Mono"/>
                <a:sym typeface="PT Mono"/>
              </a:rPr>
              <a:t> </a:t>
            </a:r>
            <a:br>
              <a:rPr b="0" i="0" lang="fr-FR" sz="2000" u="none" cap="none" strike="noStrike">
                <a:solidFill>
                  <a:srgbClr val="D56839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au sein de votre établissement ?</a:t>
            </a:r>
            <a:endParaRPr b="0" i="0" sz="20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Pour cela il vous suffit de :</a:t>
            </a:r>
            <a:b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           </a:t>
            </a:r>
            <a:endParaRPr b="0" i="0" sz="12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g99162cd728_0_1"/>
          <p:cNvPicPr preferRelativeResize="0"/>
          <p:nvPr/>
        </p:nvPicPr>
        <p:blipFill rotWithShape="1">
          <a:blip r:embed="rId3">
            <a:alphaModFix/>
          </a:blip>
          <a:srcRect b="7380" l="6873" r="8372" t="8549"/>
          <a:stretch/>
        </p:blipFill>
        <p:spPr>
          <a:xfrm>
            <a:off x="0" y="0"/>
            <a:ext cx="3024763" cy="21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99162cd728_0_1"/>
          <p:cNvSpPr/>
          <p:nvPr/>
        </p:nvSpPr>
        <p:spPr>
          <a:xfrm>
            <a:off x="-5954" y="376659"/>
            <a:ext cx="2795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Pour aller </a:t>
            </a:r>
            <a:endParaRPr b="1" i="0" sz="2400" u="none" cap="none" strike="noStrike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plus loin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99162cd728_0_1"/>
          <p:cNvSpPr txBox="1"/>
          <p:nvPr/>
        </p:nvSpPr>
        <p:spPr>
          <a:xfrm>
            <a:off x="1873775" y="1627350"/>
            <a:ext cx="9839100" cy="20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6839"/>
              </a:buClr>
              <a:buSzPts val="2000"/>
              <a:buFont typeface="Noto Sans Symbols"/>
              <a:buChar char="✔"/>
            </a:pP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Gratuit </a:t>
            </a: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et </a:t>
            </a: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100% gagnant</a:t>
            </a: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 pour vos jeunes</a:t>
            </a:r>
            <a:endParaRPr b="1" i="0" sz="2000" u="none" cap="none" strike="noStrike">
              <a:solidFill>
                <a:srgbClr val="D56839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6839"/>
              </a:buClr>
              <a:buSzPts val="2000"/>
              <a:buFont typeface="Noto Sans Symbols"/>
              <a:buChar char="✔"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Nous nous engageons à </a:t>
            </a: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faire intervenir un professionnel</a:t>
            </a:r>
            <a:b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au minimum </a:t>
            </a: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1 fois par an et par classe concernée</a:t>
            </a: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, soit tous les jeunes entre la 4è et l’enseignement supérieur.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99162cd728_0_1"/>
          <p:cNvSpPr txBox="1"/>
          <p:nvPr/>
        </p:nvSpPr>
        <p:spPr>
          <a:xfrm>
            <a:off x="728275" y="4282650"/>
            <a:ext cx="10832100" cy="1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 En signant une convention dans votre établissement, </a:t>
            </a:r>
            <a:b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vous contribuez à ce que plus d’interventions soient organisées</a:t>
            </a:r>
            <a:b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pour </a:t>
            </a: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sensibiliser plus de jeunes à l’envie d’entreprendre leur vie</a:t>
            </a: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.</a:t>
            </a:r>
            <a:endParaRPr b="0" i="0" sz="20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63" name="Google Shape;363;g99162cd728_0_1"/>
          <p:cNvSpPr/>
          <p:nvPr/>
        </p:nvSpPr>
        <p:spPr>
          <a:xfrm>
            <a:off x="11941773" y="172034"/>
            <a:ext cx="266400" cy="6686100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99162cd728_0_1"/>
          <p:cNvSpPr/>
          <p:nvPr/>
        </p:nvSpPr>
        <p:spPr>
          <a:xfrm>
            <a:off x="289249" y="6694459"/>
            <a:ext cx="11919000" cy="171900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g99162cd728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132" y="6320840"/>
            <a:ext cx="887256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99162cd728_0_1"/>
          <p:cNvSpPr txBox="1"/>
          <p:nvPr/>
        </p:nvSpPr>
        <p:spPr>
          <a:xfrm>
            <a:off x="3410250" y="463450"/>
            <a:ext cx="7889400" cy="11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Vous pouvez également SIGNER UNE CONVENTION</a:t>
            </a:r>
            <a:br>
              <a:rPr b="0" i="0" lang="fr-FR" sz="2000" u="none" cap="none" strike="noStrike">
                <a:solidFill>
                  <a:srgbClr val="D56839"/>
                </a:solidFill>
                <a:latin typeface="PT Mono"/>
                <a:ea typeface="PT Mono"/>
                <a:cs typeface="PT Mono"/>
                <a:sym typeface="PT Mono"/>
              </a:rPr>
            </a:b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entre votre établissement et l’association</a:t>
            </a:r>
            <a:endParaRPr b="0" i="0" sz="20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           </a:t>
            </a:r>
            <a:endParaRPr b="0" i="0" sz="12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99162cd728_0_1"/>
          <p:cNvSpPr/>
          <p:nvPr/>
        </p:nvSpPr>
        <p:spPr>
          <a:xfrm>
            <a:off x="861925" y="4047350"/>
            <a:ext cx="10586700" cy="1667700"/>
          </a:xfrm>
          <a:prstGeom prst="rect">
            <a:avLst/>
          </a:prstGeom>
          <a:noFill/>
          <a:ln cap="flat" cmpd="sng" w="19050">
            <a:solidFill>
              <a:srgbClr val="E46C0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8"/>
          <p:cNvPicPr preferRelativeResize="0"/>
          <p:nvPr/>
        </p:nvPicPr>
        <p:blipFill rotWithShape="1">
          <a:blip r:embed="rId3">
            <a:alphaModFix/>
          </a:blip>
          <a:srcRect b="7385" l="6873" r="8372" t="8548"/>
          <a:stretch/>
        </p:blipFill>
        <p:spPr>
          <a:xfrm>
            <a:off x="0" y="0"/>
            <a:ext cx="3024763" cy="21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74" name="Google Shape;374;p18"/>
          <p:cNvPicPr preferRelativeResize="0"/>
          <p:nvPr/>
        </p:nvPicPr>
        <p:blipFill rotWithShape="1">
          <a:blip r:embed="rId4">
            <a:alphaModFix/>
          </a:blip>
          <a:srcRect b="39679" l="1700" r="3247" t="271"/>
          <a:stretch/>
        </p:blipFill>
        <p:spPr>
          <a:xfrm>
            <a:off x="3834881" y="3099668"/>
            <a:ext cx="5668784" cy="207047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8"/>
          <p:cNvSpPr txBox="1"/>
          <p:nvPr/>
        </p:nvSpPr>
        <p:spPr>
          <a:xfrm>
            <a:off x="2588388" y="1018751"/>
            <a:ext cx="78066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13358A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rgbClr val="13358A"/>
                </a:solidFill>
                <a:latin typeface="Courier"/>
                <a:ea typeface="Courier"/>
                <a:cs typeface="Courier"/>
                <a:sym typeface="Courier"/>
              </a:rPr>
              <a:t>01 85 34 19 11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sng" cap="none" strike="noStrike">
              <a:solidFill>
                <a:srgbClr val="13358A"/>
              </a:solidFill>
              <a:latin typeface="Courier"/>
              <a:ea typeface="Courier"/>
              <a:cs typeface="Courier"/>
              <a:sym typeface="Courier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sng" cap="none" strike="noStrike">
                <a:solidFill>
                  <a:srgbClr val="13358A"/>
                </a:solidFill>
                <a:latin typeface="Courier"/>
                <a:ea typeface="Courier"/>
                <a:cs typeface="Courier"/>
                <a:sym typeface="Couri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contact@100000entrepreneurs.com</a:t>
            </a:r>
            <a:endParaRPr b="1" i="0" sz="2400" u="none" cap="none" strike="noStrike">
              <a:solidFill>
                <a:srgbClr val="13358A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sng" cap="none" strike="noStrike">
              <a:solidFill>
                <a:srgbClr val="13358A"/>
              </a:solidFill>
              <a:latin typeface="Courier"/>
              <a:ea typeface="Courier"/>
              <a:cs typeface="Courier"/>
              <a:sym typeface="Courier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cxnSp>
        <p:nvCxnSpPr>
          <p:cNvPr id="376" name="Google Shape;376;p18"/>
          <p:cNvCxnSpPr/>
          <p:nvPr/>
        </p:nvCxnSpPr>
        <p:spPr>
          <a:xfrm>
            <a:off x="2018988" y="3340349"/>
            <a:ext cx="0" cy="3517651"/>
          </a:xfrm>
          <a:prstGeom prst="straightConnector1">
            <a:avLst/>
          </a:prstGeom>
          <a:noFill/>
          <a:ln cap="flat" cmpd="sng" w="28575">
            <a:solidFill>
              <a:srgbClr val="3A3C8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7" name="Google Shape;377;p18"/>
          <p:cNvSpPr/>
          <p:nvPr/>
        </p:nvSpPr>
        <p:spPr>
          <a:xfrm>
            <a:off x="-33417" y="338948"/>
            <a:ext cx="279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Contacts</a:t>
            </a:r>
            <a:endParaRPr b="1" i="0" sz="2400" u="none" cap="none" strike="noStrike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378" name="Google Shape;378;p18"/>
          <p:cNvSpPr txBox="1"/>
          <p:nvPr/>
        </p:nvSpPr>
        <p:spPr>
          <a:xfrm>
            <a:off x="3834880" y="5569744"/>
            <a:ext cx="4973217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13358A"/>
                </a:solidFill>
                <a:latin typeface="Courier"/>
                <a:ea typeface="Courier"/>
                <a:cs typeface="Courier"/>
                <a:sym typeface="Courier"/>
              </a:rPr>
              <a:t>100 000 entrepreneurs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13358A"/>
                </a:solidFill>
                <a:latin typeface="Courier"/>
                <a:ea typeface="Courier"/>
                <a:cs typeface="Courier"/>
                <a:sym typeface="Courier"/>
              </a:rPr>
              <a:t>La Filature – 32 Rue du Faubourg Poissonnière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13358A"/>
                </a:solidFill>
                <a:latin typeface="Courier"/>
                <a:ea typeface="Courier"/>
                <a:cs typeface="Courier"/>
                <a:sym typeface="Courier"/>
              </a:rPr>
              <a:t>75010 Paris</a:t>
            </a:r>
            <a:endParaRPr b="0" i="0" sz="1200" u="none" cap="none" strike="noStrike">
              <a:solidFill>
                <a:srgbClr val="13358A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79" name="Google Shape;379;p18"/>
          <p:cNvSpPr/>
          <p:nvPr/>
        </p:nvSpPr>
        <p:spPr>
          <a:xfrm>
            <a:off x="11941773" y="172034"/>
            <a:ext cx="266344" cy="6685966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8"/>
          <p:cNvSpPr/>
          <p:nvPr/>
        </p:nvSpPr>
        <p:spPr>
          <a:xfrm>
            <a:off x="289249" y="6694459"/>
            <a:ext cx="11918868" cy="172034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3132" y="6320840"/>
            <a:ext cx="887256" cy="36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1418" y="510634"/>
            <a:ext cx="8468050" cy="61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7"/>
          <p:cNvPicPr preferRelativeResize="0"/>
          <p:nvPr/>
        </p:nvPicPr>
        <p:blipFill rotWithShape="1">
          <a:blip r:embed="rId4">
            <a:alphaModFix/>
          </a:blip>
          <a:srcRect b="7385" l="6873" r="8372" t="8548"/>
          <a:stretch/>
        </p:blipFill>
        <p:spPr>
          <a:xfrm>
            <a:off x="0" y="0"/>
            <a:ext cx="3024763" cy="21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7"/>
          <p:cNvSpPr/>
          <p:nvPr/>
        </p:nvSpPr>
        <p:spPr>
          <a:xfrm>
            <a:off x="11941773" y="172034"/>
            <a:ext cx="266344" cy="6685966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7"/>
          <p:cNvSpPr/>
          <p:nvPr/>
        </p:nvSpPr>
        <p:spPr>
          <a:xfrm>
            <a:off x="289249" y="6694459"/>
            <a:ext cx="11918868" cy="172034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3132" y="6320840"/>
            <a:ext cx="887256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7"/>
          <p:cNvSpPr/>
          <p:nvPr/>
        </p:nvSpPr>
        <p:spPr>
          <a:xfrm>
            <a:off x="0" y="320132"/>
            <a:ext cx="27516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Merci de votre attention !</a:t>
            </a:r>
            <a:endParaRPr b="1" i="0" sz="2400" u="none" cap="none" strike="noStrike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392" name="Google Shape;392;p17"/>
          <p:cNvSpPr txBox="1"/>
          <p:nvPr>
            <p:ph idx="12" type="sldNum"/>
          </p:nvPr>
        </p:nvSpPr>
        <p:spPr>
          <a:xfrm>
            <a:off x="9198573" y="631455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93" name="Google Shape;393;p17"/>
          <p:cNvSpPr/>
          <p:nvPr/>
        </p:nvSpPr>
        <p:spPr>
          <a:xfrm>
            <a:off x="3597650" y="1812675"/>
            <a:ext cx="6689400" cy="3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fr-FR" sz="3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MERCI ☺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fr-FR" sz="3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De  permettre toutes </a:t>
            </a:r>
            <a:endParaRPr b="0" i="0" sz="3200" u="none" cap="none" strike="noStrik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fr-FR" sz="3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ces belles rencontres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fr-FR" sz="3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qui transmettent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fr-FR" sz="3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aux jeunes de 13 à 25 ans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fr-FR" sz="3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l’envie d’entreprendre 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7385" l="6873" r="8372" t="8548"/>
          <a:stretch/>
        </p:blipFill>
        <p:spPr>
          <a:xfrm>
            <a:off x="36999" y="3666"/>
            <a:ext cx="3024763" cy="21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-182464" y="172034"/>
            <a:ext cx="27949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Projet </a:t>
            </a:r>
            <a:endParaRPr b="1" i="0" sz="2400" u="none" cap="none" strike="noStrike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associatif</a:t>
            </a:r>
            <a:endParaRPr b="1" i="0" sz="2400" u="none" cap="none" strike="noStrike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040057" y="6341694"/>
            <a:ext cx="109017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*Financé par les subventions publiques (43,3%), le mécénat d’entreprises (35,5%) et la taxe d’apprentissage (21%).</a:t>
            </a:r>
            <a:endParaRPr b="0" i="0" sz="12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2943989" y="1225976"/>
            <a:ext cx="1800000" cy="1077218"/>
          </a:xfrm>
          <a:prstGeom prst="rect">
            <a:avLst/>
          </a:prstGeom>
          <a:solidFill>
            <a:srgbClr val="DB8D34">
              <a:alpha val="8392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Association </a:t>
            </a:r>
            <a:r>
              <a:rPr b="1" i="0" lang="fr-FR" sz="1600" u="none" cap="none" strike="noStrik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d’intérêt général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Créée en 2007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862866" y="1239338"/>
            <a:ext cx="1810752" cy="830997"/>
          </a:xfrm>
          <a:prstGeom prst="rect">
            <a:avLst/>
          </a:prstGeom>
          <a:solidFill>
            <a:srgbClr val="DB8D34">
              <a:alpha val="8392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Partenariat</a:t>
            </a:r>
            <a:r>
              <a:rPr b="0" i="0" lang="fr-FR" sz="1600" u="none" cap="none" strike="noStrik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Education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Nationale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6781743" y="1225976"/>
            <a:ext cx="1800000" cy="830997"/>
          </a:xfrm>
          <a:prstGeom prst="rect">
            <a:avLst/>
          </a:prstGeom>
          <a:solidFill>
            <a:srgbClr val="DB8D34">
              <a:alpha val="8392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Public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Jeunes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de 13 à 25ans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8689867" y="1205740"/>
            <a:ext cx="2077660" cy="830997"/>
          </a:xfrm>
          <a:prstGeom prst="rect">
            <a:avLst/>
          </a:prstGeom>
          <a:solidFill>
            <a:srgbClr val="DB8D34">
              <a:alpha val="8392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Concept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Témoignages d’Entrepreneurs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2"/>
          <p:cNvCxnSpPr>
            <a:endCxn id="101" idx="0"/>
          </p:cNvCxnSpPr>
          <p:nvPr/>
        </p:nvCxnSpPr>
        <p:spPr>
          <a:xfrm flipH="1">
            <a:off x="3843989" y="769976"/>
            <a:ext cx="489900" cy="456000"/>
          </a:xfrm>
          <a:prstGeom prst="straightConnector1">
            <a:avLst/>
          </a:prstGeom>
          <a:noFill/>
          <a:ln cap="flat" cmpd="sng" w="19050">
            <a:solidFill>
              <a:srgbClr val="FF9933">
                <a:alpha val="8392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2"/>
          <p:cNvCxnSpPr>
            <a:endCxn id="103" idx="0"/>
          </p:cNvCxnSpPr>
          <p:nvPr/>
        </p:nvCxnSpPr>
        <p:spPr>
          <a:xfrm>
            <a:off x="7272843" y="769976"/>
            <a:ext cx="408900" cy="456000"/>
          </a:xfrm>
          <a:prstGeom prst="straightConnector1">
            <a:avLst/>
          </a:prstGeom>
          <a:noFill/>
          <a:ln cap="flat" cmpd="sng" w="19050">
            <a:solidFill>
              <a:srgbClr val="FF9933">
                <a:alpha val="8392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2"/>
          <p:cNvCxnSpPr>
            <a:endCxn id="104" idx="0"/>
          </p:cNvCxnSpPr>
          <p:nvPr/>
        </p:nvCxnSpPr>
        <p:spPr>
          <a:xfrm>
            <a:off x="9253797" y="744640"/>
            <a:ext cx="474900" cy="461100"/>
          </a:xfrm>
          <a:prstGeom prst="straightConnector1">
            <a:avLst/>
          </a:prstGeom>
          <a:noFill/>
          <a:ln cap="flat" cmpd="sng" w="19050">
            <a:solidFill>
              <a:srgbClr val="FF9933">
                <a:alpha val="8392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" name="Google Shape;108;p2"/>
          <p:cNvCxnSpPr>
            <a:endCxn id="102" idx="0"/>
          </p:cNvCxnSpPr>
          <p:nvPr/>
        </p:nvCxnSpPr>
        <p:spPr>
          <a:xfrm flipH="1">
            <a:off x="5768242" y="783038"/>
            <a:ext cx="453300" cy="456300"/>
          </a:xfrm>
          <a:prstGeom prst="straightConnector1">
            <a:avLst/>
          </a:prstGeom>
          <a:noFill/>
          <a:ln cap="flat" cmpd="sng" w="19050">
            <a:solidFill>
              <a:srgbClr val="FF9933">
                <a:alpha val="8392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" name="Google Shape;109;p2"/>
          <p:cNvSpPr txBox="1"/>
          <p:nvPr/>
        </p:nvSpPr>
        <p:spPr>
          <a:xfrm>
            <a:off x="4636177" y="3843604"/>
            <a:ext cx="6046846" cy="227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99FF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Philippe HAYAT, fondateur et président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ourier"/>
              <a:buChar char="-"/>
            </a:pPr>
            <a:r>
              <a:rPr b="0" i="0" lang="fr-FR" sz="1800" u="none" cap="none" strike="noStrike">
                <a:solidFill>
                  <a:srgbClr val="3F3F3F"/>
                </a:solidFill>
                <a:latin typeface="Courier"/>
                <a:ea typeface="Courier"/>
                <a:cs typeface="Courier"/>
                <a:sym typeface="Courier"/>
              </a:rPr>
              <a:t>Créateur et dirigeant d’entreprises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ourier"/>
              <a:buChar char="-"/>
            </a:pPr>
            <a:r>
              <a:rPr b="0" i="0" lang="fr-FR" sz="1800" u="none" cap="none" strike="noStrike">
                <a:solidFill>
                  <a:srgbClr val="3F3F3F"/>
                </a:solidFill>
                <a:latin typeface="Courier"/>
                <a:ea typeface="Courier"/>
                <a:cs typeface="Courier"/>
                <a:sym typeface="Courier"/>
              </a:rPr>
              <a:t>Fondateur de la filière « Entrepreneuriat » de l’Essec et de Sciences Po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ourier"/>
              <a:buChar char="-"/>
            </a:pPr>
            <a:r>
              <a:rPr b="0" i="0" lang="fr-FR" sz="1800" u="none" cap="none" strike="noStrike">
                <a:solidFill>
                  <a:srgbClr val="3F3F3F"/>
                </a:solidFill>
                <a:latin typeface="Courier"/>
                <a:ea typeface="Courier"/>
                <a:cs typeface="Courier"/>
                <a:sym typeface="Courier"/>
              </a:rPr>
              <a:t>Ecrivain</a:t>
            </a:r>
            <a:endParaRPr b="0" i="0" sz="1800" u="none" cap="none" strike="noStrike">
              <a:solidFill>
                <a:srgbClr val="3F3F3F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262626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1165">
            <a:off x="3136558" y="3991398"/>
            <a:ext cx="1292260" cy="201622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11" name="Google Shape;111;p2"/>
          <p:cNvSpPr txBox="1"/>
          <p:nvPr/>
        </p:nvSpPr>
        <p:spPr>
          <a:xfrm>
            <a:off x="2855167" y="2372538"/>
            <a:ext cx="7634701" cy="135982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5333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1512"/>
              <a:buFont typeface="Arial"/>
              <a:buNone/>
            </a:pPr>
            <a:r>
              <a:t/>
            </a:r>
            <a:endParaRPr b="1" i="0" sz="1512" u="none" cap="none" strike="noStrike">
              <a:solidFill>
                <a:srgbClr val="D56839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5333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56839"/>
              </a:buClr>
              <a:buSzPts val="1512"/>
              <a:buFont typeface="Arial"/>
              <a:buNone/>
            </a:pPr>
            <a:r>
              <a:rPr b="1" i="0" lang="fr-FR" sz="1512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« Entreprendre » </a:t>
            </a:r>
            <a:r>
              <a:rPr b="0" i="0" lang="fr-FR" sz="1512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est un état d’esprit, qui signifie se mobiliser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5333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512"/>
              <a:buFont typeface="Arial"/>
              <a:buNone/>
            </a:pPr>
            <a:r>
              <a:rPr b="0" i="0" lang="fr-FR" sz="1512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autour d’un projet  et le concrétiser.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5333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512"/>
              <a:buFont typeface="Arial"/>
              <a:buNone/>
            </a:pPr>
            <a:r>
              <a:rPr b="0" i="0" lang="fr-FR" sz="1512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Il peut s’agir de </a:t>
            </a:r>
            <a:r>
              <a:rPr b="1" i="0" lang="fr-FR" sz="1512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créer une entreprise ou une association</a:t>
            </a:r>
            <a:r>
              <a:rPr b="0" i="0" lang="fr-FR" sz="1512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,  </a:t>
            </a:r>
            <a:r>
              <a:rPr b="1" i="0" lang="fr-FR" sz="1512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lancer un nouveau produit, appréhender un nouveau marché</a:t>
            </a:r>
            <a:r>
              <a:rPr b="0" i="0" lang="fr-FR" sz="1512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, etc</a:t>
            </a:r>
            <a:r>
              <a:rPr b="0" i="0" lang="fr-FR" sz="1512" u="none" cap="none" strike="noStrike">
                <a:solidFill>
                  <a:srgbClr val="E46C0A"/>
                </a:solidFill>
                <a:latin typeface="Courier"/>
                <a:ea typeface="Courier"/>
                <a:cs typeface="Courier"/>
                <a:sym typeface="Courier"/>
              </a:rPr>
              <a:t>.</a:t>
            </a:r>
            <a:r>
              <a:rPr b="0" i="0" lang="fr-FR" sz="756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>
            <p:ph type="title"/>
          </p:nvPr>
        </p:nvSpPr>
        <p:spPr>
          <a:xfrm>
            <a:off x="3022601" y="18690"/>
            <a:ext cx="7380150" cy="9538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56839"/>
              </a:buClr>
              <a:buSzPts val="3600"/>
              <a:buFont typeface="Courier"/>
              <a:buNone/>
            </a:pPr>
            <a:r>
              <a:rPr b="1" lang="fr-FR" sz="3600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Un mouvement national*</a:t>
            </a:r>
            <a:endParaRPr b="1" sz="1600">
              <a:solidFill>
                <a:srgbClr val="D56839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11941773" y="172034"/>
            <a:ext cx="266344" cy="6685966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289249" y="6694459"/>
            <a:ext cx="11918868" cy="172034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3132" y="6320840"/>
            <a:ext cx="887256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198573" y="63106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b="7380" l="6873" r="8372" t="8549"/>
          <a:stretch/>
        </p:blipFill>
        <p:spPr>
          <a:xfrm>
            <a:off x="36999" y="3666"/>
            <a:ext cx="3024763" cy="21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/>
          <p:nvPr/>
        </p:nvSpPr>
        <p:spPr>
          <a:xfrm>
            <a:off x="-223325" y="172034"/>
            <a:ext cx="2795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Projet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associatif</a:t>
            </a:r>
            <a:endParaRPr b="1" i="0" sz="2400" u="none" cap="none" strike="noStrike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1174154" y="2170589"/>
            <a:ext cx="9590700" cy="41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Objectifs</a:t>
            </a:r>
            <a:r>
              <a:rPr b="0" i="0" lang="fr-FR" sz="2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ourier"/>
              <a:buChar char="•"/>
            </a:pPr>
            <a:r>
              <a:rPr b="0" i="0" lang="fr-FR" sz="24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Contribuer à </a:t>
            </a:r>
            <a:r>
              <a:rPr b="1" i="0" lang="fr-FR" sz="24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l’orientation et l’insertion professionnelle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6839"/>
              </a:buClr>
              <a:buSzPts val="2400"/>
              <a:buFont typeface="Courier"/>
              <a:buChar char="•"/>
            </a:pPr>
            <a:r>
              <a:rPr b="1" i="0" lang="fr-FR" sz="24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Encourager les jeunes </a:t>
            </a:r>
            <a:r>
              <a:rPr b="0" i="0" lang="fr-FR" sz="24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à réaliser leurs ambitions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ourier"/>
              <a:buChar char="•"/>
            </a:pPr>
            <a:r>
              <a:rPr b="0" i="0" lang="fr-FR" sz="24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Montrer aux jeunes </a:t>
            </a:r>
            <a:r>
              <a:rPr b="1" i="0" lang="fr-FR" sz="24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qu’il n’y a pas de fatalité</a:t>
            </a:r>
            <a:r>
              <a:rPr b="1" i="0" lang="fr-FR" sz="2400" u="none" cap="none" strike="noStrike">
                <a:solidFill>
                  <a:srgbClr val="E46C0A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b="0" i="0" lang="fr-FR" sz="24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en raison de ses origines ou de son sexe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ourier"/>
              <a:buChar char="•"/>
            </a:pPr>
            <a:r>
              <a:rPr b="0" i="0" lang="fr-FR" sz="24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Donner aux jeunes des </a:t>
            </a:r>
            <a:r>
              <a:rPr b="1" i="0" lang="fr-FR" sz="24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rôles modèles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ourier"/>
              <a:buChar char="•"/>
            </a:pPr>
            <a:r>
              <a:rPr b="0" i="0" lang="fr-FR" sz="24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Transmettre les </a:t>
            </a:r>
            <a:r>
              <a:rPr b="1" i="0" lang="fr-FR" sz="24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valeurs entrepreneuriales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3245926" y="233589"/>
            <a:ext cx="8016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Transmettre la culture et l’envie d’entreprendre aux jeunes</a:t>
            </a:r>
            <a:endParaRPr b="1" i="0" sz="2800" u="none" cap="none" strike="noStrike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11941773" y="172034"/>
            <a:ext cx="266400" cy="6686100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289249" y="6694459"/>
            <a:ext cx="11919000" cy="171900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132" y="6320840"/>
            <a:ext cx="887256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9198573" y="631066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97ba0b3301_0_0"/>
          <p:cNvPicPr preferRelativeResize="0"/>
          <p:nvPr/>
        </p:nvPicPr>
        <p:blipFill rotWithShape="1">
          <a:blip r:embed="rId3">
            <a:alphaModFix/>
          </a:blip>
          <a:srcRect b="7380" l="6873" r="8372" t="8549"/>
          <a:stretch/>
        </p:blipFill>
        <p:spPr>
          <a:xfrm>
            <a:off x="-12215" y="9879"/>
            <a:ext cx="3024763" cy="21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97ba0b3301_0_0"/>
          <p:cNvSpPr/>
          <p:nvPr/>
        </p:nvSpPr>
        <p:spPr>
          <a:xfrm>
            <a:off x="-150474" y="382353"/>
            <a:ext cx="2795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Chiffres clés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2019-2020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97ba0b3301_0_0"/>
          <p:cNvSpPr txBox="1"/>
          <p:nvPr/>
        </p:nvSpPr>
        <p:spPr>
          <a:xfrm>
            <a:off x="106935" y="2293469"/>
            <a:ext cx="5834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1400"/>
              <a:buFont typeface="Noto Sans Symbols"/>
              <a:buChar char="✔"/>
            </a:pPr>
            <a:r>
              <a:rPr b="1" i="0" lang="fr-FR" sz="1400" u="none" cap="none" strike="noStrike">
                <a:solidFill>
                  <a:srgbClr val="E46C0A"/>
                </a:solidFill>
                <a:latin typeface="Courier"/>
                <a:ea typeface="Courier"/>
                <a:cs typeface="Courier"/>
                <a:sym typeface="Courier"/>
              </a:rPr>
              <a:t>2 166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interventions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6C0A"/>
              </a:buClr>
              <a:buSzPts val="1400"/>
              <a:buFont typeface="Noto Sans Symbols"/>
              <a:buChar char="✔"/>
            </a:pPr>
            <a:r>
              <a:rPr b="1" i="0" lang="fr-FR" sz="1400" u="none" cap="none" strike="noStrike">
                <a:solidFill>
                  <a:srgbClr val="E46C0A"/>
                </a:solidFill>
                <a:latin typeface="Courier"/>
                <a:ea typeface="Courier"/>
                <a:cs typeface="Courier"/>
                <a:sym typeface="Courier"/>
              </a:rPr>
              <a:t>85</a:t>
            </a:r>
            <a:r>
              <a:rPr b="0" i="0" lang="fr-FR" sz="1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départements d’action (métropole et Outre-Mer)</a:t>
            </a:r>
            <a:endParaRPr b="1" i="0" sz="1400" u="none" cap="none" strike="noStrik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6C0A"/>
              </a:buClr>
              <a:buSzPts val="1400"/>
              <a:buFont typeface="Noto Sans Symbols"/>
              <a:buChar char="✔"/>
            </a:pPr>
            <a:r>
              <a:rPr b="1" i="0" lang="fr-FR" sz="1400" u="none" cap="none" strike="noStrike">
                <a:solidFill>
                  <a:srgbClr val="E46C0A"/>
                </a:solidFill>
                <a:latin typeface="Courier"/>
                <a:ea typeface="Courier"/>
                <a:cs typeface="Courier"/>
                <a:sym typeface="Courier"/>
              </a:rPr>
              <a:t>45 </a:t>
            </a:r>
            <a:r>
              <a:rPr b="1" i="0" lang="fr-FR" sz="14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561 jeunes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sensibilisés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6839"/>
              </a:buClr>
              <a:buSzPts val="1400"/>
              <a:buFont typeface="Noto Sans Symbols"/>
              <a:buChar char="✔"/>
            </a:pPr>
            <a:r>
              <a:rPr b="1" i="0" lang="fr-FR" sz="14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551 660 jeunes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depuis 2007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6839"/>
              </a:buClr>
              <a:buSzPts val="1400"/>
              <a:buFont typeface="Noto Sans Symbols"/>
              <a:buChar char="✔"/>
            </a:pPr>
            <a:r>
              <a:rPr b="1" i="0" lang="fr-FR" sz="14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Un réseau de 8 080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enseignants et </a:t>
            </a:r>
            <a:br>
              <a:rPr b="0" i="0" lang="fr-FR" sz="1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1" i="0" lang="fr-FR" sz="14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7 777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entrepreneurs actifs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6839"/>
              </a:buClr>
              <a:buSzPts val="1400"/>
              <a:buFont typeface="Noto Sans Symbols"/>
              <a:buChar char="✔"/>
            </a:pPr>
            <a:r>
              <a:rPr b="1" i="0" lang="fr-FR" sz="14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916</a:t>
            </a:r>
            <a:r>
              <a:rPr b="0" i="0" lang="fr-FR" sz="1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établissements scolaires et extrascolaires partenaires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97ba0b3301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137" name="Google Shape;137;g97ba0b3301_0_0"/>
          <p:cNvGrpSpPr/>
          <p:nvPr/>
        </p:nvGrpSpPr>
        <p:grpSpPr>
          <a:xfrm>
            <a:off x="4969562" y="98359"/>
            <a:ext cx="6798655" cy="6567946"/>
            <a:chOff x="4969562" y="98359"/>
            <a:chExt cx="6798655" cy="6567946"/>
          </a:xfrm>
        </p:grpSpPr>
        <p:grpSp>
          <p:nvGrpSpPr>
            <p:cNvPr id="138" name="Google Shape;138;g97ba0b3301_0_0"/>
            <p:cNvGrpSpPr/>
            <p:nvPr/>
          </p:nvGrpSpPr>
          <p:grpSpPr>
            <a:xfrm>
              <a:off x="4969562" y="98359"/>
              <a:ext cx="6692093" cy="6567946"/>
              <a:chOff x="5076348" y="91388"/>
              <a:chExt cx="6692093" cy="6567946"/>
            </a:xfrm>
          </p:grpSpPr>
          <p:pic>
            <p:nvPicPr>
              <p:cNvPr id="139" name="Google Shape;139;g97ba0b3301_0_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076348" y="91388"/>
                <a:ext cx="6692093" cy="65679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" name="Google Shape;140;g97ba0b3301_0_0"/>
              <p:cNvSpPr txBox="1"/>
              <p:nvPr/>
            </p:nvSpPr>
            <p:spPr>
              <a:xfrm>
                <a:off x="8271072" y="759271"/>
                <a:ext cx="17112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Hauts-de-France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100 interventions</a:t>
                </a:r>
                <a:endParaRPr b="1" i="0" sz="1100" u="none" cap="none" strike="noStrike">
                  <a:solidFill>
                    <a:schemeClr val="dk1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1895 jeunes</a:t>
                </a:r>
                <a:endParaRPr b="1" i="0" sz="1100" u="none" cap="none" strike="noStrike">
                  <a:solidFill>
                    <a:schemeClr val="dk1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</p:txBody>
          </p:sp>
          <p:sp>
            <p:nvSpPr>
              <p:cNvPr id="141" name="Google Shape;141;g97ba0b3301_0_0"/>
              <p:cNvSpPr txBox="1"/>
              <p:nvPr/>
            </p:nvSpPr>
            <p:spPr>
              <a:xfrm>
                <a:off x="6618724" y="1427577"/>
                <a:ext cx="18036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Normandie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59 interventions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1139 jeunes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g97ba0b3301_0_0"/>
              <p:cNvSpPr txBox="1"/>
              <p:nvPr/>
            </p:nvSpPr>
            <p:spPr>
              <a:xfrm>
                <a:off x="5193437" y="2095883"/>
                <a:ext cx="17238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Bretagne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36 interventions</a:t>
                </a:r>
                <a:endParaRPr b="1" i="0" sz="1100" u="none" cap="none" strike="noStrike">
                  <a:solidFill>
                    <a:schemeClr val="dk1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413 jeunes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g97ba0b3301_0_0"/>
              <p:cNvSpPr txBox="1"/>
              <p:nvPr/>
            </p:nvSpPr>
            <p:spPr>
              <a:xfrm>
                <a:off x="6104983" y="2647740"/>
                <a:ext cx="1682400" cy="76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Pays de la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 Loire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206 interventions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4301 jeunes</a:t>
                </a:r>
                <a:endParaRPr b="1" i="0" sz="1100" u="none" cap="none" strike="noStrike">
                  <a:solidFill>
                    <a:schemeClr val="dk1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</p:txBody>
          </p:sp>
          <p:sp>
            <p:nvSpPr>
              <p:cNvPr id="144" name="Google Shape;144;g97ba0b3301_0_0"/>
              <p:cNvSpPr txBox="1"/>
              <p:nvPr/>
            </p:nvSpPr>
            <p:spPr>
              <a:xfrm>
                <a:off x="6992778" y="4115931"/>
                <a:ext cx="18807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Nouvelle Aquitaine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90 interventions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2241 jeunes</a:t>
                </a:r>
                <a:endParaRPr b="1" i="0" sz="1100" u="none" cap="none" strike="noStrike">
                  <a:solidFill>
                    <a:schemeClr val="dk1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</p:txBody>
          </p:sp>
          <p:sp>
            <p:nvSpPr>
              <p:cNvPr id="145" name="Google Shape;145;g97ba0b3301_0_0"/>
              <p:cNvSpPr txBox="1"/>
              <p:nvPr/>
            </p:nvSpPr>
            <p:spPr>
              <a:xfrm>
                <a:off x="7817837" y="5491167"/>
                <a:ext cx="17964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Occitanie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74 interventions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1352 jeunes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g97ba0b3301_0_0"/>
              <p:cNvSpPr txBox="1"/>
              <p:nvPr/>
            </p:nvSpPr>
            <p:spPr>
              <a:xfrm>
                <a:off x="8989529" y="4159751"/>
                <a:ext cx="21573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Auvergne-Rhône-Alpes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342 interventions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6417 jeunes</a:t>
                </a:r>
                <a:endParaRPr b="1" i="0" sz="1100" u="none" cap="none" strike="noStrike">
                  <a:solidFill>
                    <a:schemeClr val="dk1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</p:txBody>
          </p:sp>
          <p:sp>
            <p:nvSpPr>
              <p:cNvPr id="147" name="Google Shape;147;g97ba0b3301_0_0"/>
              <p:cNvSpPr txBox="1"/>
              <p:nvPr/>
            </p:nvSpPr>
            <p:spPr>
              <a:xfrm>
                <a:off x="9245382" y="2792427"/>
                <a:ext cx="1901400" cy="7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Bourgogne-Franche-Comté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53 interventions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1254 jeunes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g97ba0b3301_0_0"/>
              <p:cNvSpPr txBox="1"/>
              <p:nvPr/>
            </p:nvSpPr>
            <p:spPr>
              <a:xfrm>
                <a:off x="7644739" y="2712785"/>
                <a:ext cx="1569600" cy="7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Centre-Val de Loire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39 interventions</a:t>
                </a:r>
                <a:endParaRPr b="1" i="0" sz="1100" u="none" cap="none" strike="noStrike">
                  <a:solidFill>
                    <a:schemeClr val="dk1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481 jeunes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g97ba0b3301_0_0"/>
              <p:cNvSpPr txBox="1"/>
              <p:nvPr/>
            </p:nvSpPr>
            <p:spPr>
              <a:xfrm>
                <a:off x="9614326" y="1705804"/>
                <a:ext cx="1858200" cy="6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Grand Est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25 interventions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332 jeunes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g97ba0b3301_0_0"/>
              <p:cNvSpPr txBox="1"/>
              <p:nvPr/>
            </p:nvSpPr>
            <p:spPr>
              <a:xfrm>
                <a:off x="8082081" y="1610459"/>
                <a:ext cx="15696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IDF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718 i.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fr-FR" sz="1100" u="none" cap="none" strike="noStrike">
                    <a:solidFill>
                      <a:schemeClr val="dk1"/>
                    </a:solidFill>
                    <a:latin typeface="Courier"/>
                    <a:ea typeface="Courier"/>
                    <a:cs typeface="Courier"/>
                    <a:sym typeface="Courier"/>
                  </a:rPr>
                  <a:t>14420 j.</a:t>
                </a:r>
                <a:endParaRPr b="1" i="0" sz="1100" u="none" cap="none" strike="noStrike">
                  <a:solidFill>
                    <a:schemeClr val="dk1"/>
                  </a:solidFill>
                  <a:latin typeface="Courier"/>
                  <a:ea typeface="Courier"/>
                  <a:cs typeface="Courier"/>
                  <a:sym typeface="Courier"/>
                </a:endParaRPr>
              </a:p>
            </p:txBody>
          </p:sp>
        </p:grpSp>
        <p:sp>
          <p:nvSpPr>
            <p:cNvPr id="151" name="Google Shape;151;g97ba0b3301_0_0"/>
            <p:cNvSpPr txBox="1"/>
            <p:nvPr/>
          </p:nvSpPr>
          <p:spPr>
            <a:xfrm>
              <a:off x="9840117" y="5316440"/>
              <a:ext cx="192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fr-FR" sz="1100" u="none" cap="none" strike="noStrike">
                  <a:solidFill>
                    <a:schemeClr val="dk1"/>
                  </a:solidFill>
                  <a:latin typeface="Courier"/>
                  <a:ea typeface="Courier"/>
                  <a:cs typeface="Courier"/>
                  <a:sym typeface="Courier"/>
                </a:rPr>
                <a:t>Sud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fr-FR" sz="1100" u="none" cap="none" strike="noStrike">
                  <a:solidFill>
                    <a:schemeClr val="dk1"/>
                  </a:solidFill>
                  <a:latin typeface="Courier"/>
                  <a:ea typeface="Courier"/>
                  <a:cs typeface="Courier"/>
                  <a:sym typeface="Courier"/>
                </a:rPr>
                <a:t>116 interventions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fr-FR" sz="1100" u="none" cap="none" strike="noStrike">
                  <a:solidFill>
                    <a:schemeClr val="dk1"/>
                  </a:solidFill>
                  <a:latin typeface="Courier"/>
                  <a:ea typeface="Courier"/>
                  <a:cs typeface="Courier"/>
                  <a:sym typeface="Courier"/>
                </a:rPr>
                <a:t>2186 jeunes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g97ba0b3301_0_0"/>
          <p:cNvSpPr/>
          <p:nvPr/>
        </p:nvSpPr>
        <p:spPr>
          <a:xfrm>
            <a:off x="11941773" y="172034"/>
            <a:ext cx="266400" cy="6686100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97ba0b3301_0_0"/>
          <p:cNvSpPr/>
          <p:nvPr/>
        </p:nvSpPr>
        <p:spPr>
          <a:xfrm>
            <a:off x="289249" y="6694459"/>
            <a:ext cx="11919000" cy="171900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97ba0b3301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3132" y="6320840"/>
            <a:ext cx="887256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97ba0b3301_0_0"/>
          <p:cNvSpPr/>
          <p:nvPr/>
        </p:nvSpPr>
        <p:spPr>
          <a:xfrm>
            <a:off x="4260114" y="5836856"/>
            <a:ext cx="699728" cy="836935"/>
          </a:xfrm>
          <a:custGeom>
            <a:rect b="b" l="l" r="r" t="t"/>
            <a:pathLst>
              <a:path extrusionOk="0" h="5313871" w="4442717">
                <a:moveTo>
                  <a:pt x="224286" y="1043796"/>
                </a:moveTo>
                <a:cubicBezTo>
                  <a:pt x="270151" y="1101127"/>
                  <a:pt x="252971" y="1069462"/>
                  <a:pt x="276045" y="1138686"/>
                </a:cubicBezTo>
                <a:lnTo>
                  <a:pt x="284671" y="1164566"/>
                </a:lnTo>
                <a:lnTo>
                  <a:pt x="293298" y="1190445"/>
                </a:lnTo>
                <a:cubicBezTo>
                  <a:pt x="300239" y="1245978"/>
                  <a:pt x="283963" y="1257225"/>
                  <a:pt x="327803" y="1276709"/>
                </a:cubicBezTo>
                <a:cubicBezTo>
                  <a:pt x="344422" y="1284095"/>
                  <a:pt x="362309" y="1288211"/>
                  <a:pt x="379562" y="1293962"/>
                </a:cubicBezTo>
                <a:lnTo>
                  <a:pt x="405441" y="1302588"/>
                </a:lnTo>
                <a:cubicBezTo>
                  <a:pt x="464766" y="1342138"/>
                  <a:pt x="437528" y="1330537"/>
                  <a:pt x="483079" y="1345720"/>
                </a:cubicBezTo>
                <a:cubicBezTo>
                  <a:pt x="550797" y="1447299"/>
                  <a:pt x="505983" y="1369228"/>
                  <a:pt x="491705" y="1647645"/>
                </a:cubicBezTo>
                <a:cubicBezTo>
                  <a:pt x="488621" y="1707781"/>
                  <a:pt x="490784" y="1696472"/>
                  <a:pt x="465826" y="1733909"/>
                </a:cubicBezTo>
                <a:cubicBezTo>
                  <a:pt x="462951" y="1742535"/>
                  <a:pt x="457200" y="1750695"/>
                  <a:pt x="457200" y="1759788"/>
                </a:cubicBezTo>
                <a:cubicBezTo>
                  <a:pt x="457200" y="1939386"/>
                  <a:pt x="448515" y="1897635"/>
                  <a:pt x="483079" y="2001328"/>
                </a:cubicBezTo>
                <a:cubicBezTo>
                  <a:pt x="490119" y="2022449"/>
                  <a:pt x="495632" y="2043057"/>
                  <a:pt x="508958" y="2061713"/>
                </a:cubicBezTo>
                <a:cubicBezTo>
                  <a:pt x="516049" y="2071640"/>
                  <a:pt x="527027" y="2078220"/>
                  <a:pt x="534837" y="2087592"/>
                </a:cubicBezTo>
                <a:cubicBezTo>
                  <a:pt x="564852" y="2123610"/>
                  <a:pt x="535485" y="2107936"/>
                  <a:pt x="577969" y="2122098"/>
                </a:cubicBezTo>
                <a:cubicBezTo>
                  <a:pt x="607660" y="2211169"/>
                  <a:pt x="585933" y="2135701"/>
                  <a:pt x="603849" y="2234241"/>
                </a:cubicBezTo>
                <a:cubicBezTo>
                  <a:pt x="605970" y="2245906"/>
                  <a:pt x="605899" y="2258882"/>
                  <a:pt x="612475" y="2268747"/>
                </a:cubicBezTo>
                <a:cubicBezTo>
                  <a:pt x="618226" y="2277373"/>
                  <a:pt x="629728" y="2280249"/>
                  <a:pt x="638354" y="2286000"/>
                </a:cubicBezTo>
                <a:cubicBezTo>
                  <a:pt x="644105" y="2294626"/>
                  <a:pt x="647511" y="2305402"/>
                  <a:pt x="655607" y="2311879"/>
                </a:cubicBezTo>
                <a:cubicBezTo>
                  <a:pt x="662707" y="2317559"/>
                  <a:pt x="673353" y="2316439"/>
                  <a:pt x="681486" y="2320505"/>
                </a:cubicBezTo>
                <a:cubicBezTo>
                  <a:pt x="748376" y="2353950"/>
                  <a:pt x="668198" y="2324703"/>
                  <a:pt x="733245" y="2346384"/>
                </a:cubicBezTo>
                <a:cubicBezTo>
                  <a:pt x="754926" y="2411431"/>
                  <a:pt x="725680" y="2331256"/>
                  <a:pt x="759124" y="2398143"/>
                </a:cubicBezTo>
                <a:cubicBezTo>
                  <a:pt x="763190" y="2406276"/>
                  <a:pt x="762706" y="2416456"/>
                  <a:pt x="767750" y="2424022"/>
                </a:cubicBezTo>
                <a:cubicBezTo>
                  <a:pt x="781033" y="2443946"/>
                  <a:pt x="800415" y="2454424"/>
                  <a:pt x="819509" y="2467154"/>
                </a:cubicBezTo>
                <a:cubicBezTo>
                  <a:pt x="825260" y="2484407"/>
                  <a:pt x="833196" y="2501080"/>
                  <a:pt x="836762" y="2518913"/>
                </a:cubicBezTo>
                <a:cubicBezTo>
                  <a:pt x="839637" y="2533290"/>
                  <a:pt x="837255" y="2549845"/>
                  <a:pt x="845388" y="2562045"/>
                </a:cubicBezTo>
                <a:cubicBezTo>
                  <a:pt x="850432" y="2569611"/>
                  <a:pt x="862641" y="2567796"/>
                  <a:pt x="871267" y="2570671"/>
                </a:cubicBezTo>
                <a:cubicBezTo>
                  <a:pt x="888520" y="2582173"/>
                  <a:pt x="916469" y="2585505"/>
                  <a:pt x="923026" y="2605177"/>
                </a:cubicBezTo>
                <a:cubicBezTo>
                  <a:pt x="934931" y="2640892"/>
                  <a:pt x="924086" y="2626012"/>
                  <a:pt x="957532" y="2648309"/>
                </a:cubicBezTo>
                <a:cubicBezTo>
                  <a:pt x="1000360" y="2712554"/>
                  <a:pt x="945319" y="2633655"/>
                  <a:pt x="1000664" y="2700068"/>
                </a:cubicBezTo>
                <a:cubicBezTo>
                  <a:pt x="1007301" y="2708033"/>
                  <a:pt x="1010586" y="2718616"/>
                  <a:pt x="1017917" y="2725947"/>
                </a:cubicBezTo>
                <a:cubicBezTo>
                  <a:pt x="1034640" y="2742670"/>
                  <a:pt x="1048626" y="2744810"/>
                  <a:pt x="1069675" y="2751826"/>
                </a:cubicBezTo>
                <a:cubicBezTo>
                  <a:pt x="1107049" y="2789200"/>
                  <a:pt x="1084772" y="2776951"/>
                  <a:pt x="1147313" y="2786332"/>
                </a:cubicBezTo>
                <a:lnTo>
                  <a:pt x="1268083" y="2803584"/>
                </a:lnTo>
                <a:cubicBezTo>
                  <a:pt x="1279978" y="2807549"/>
                  <a:pt x="1322857" y="2820488"/>
                  <a:pt x="1328467" y="2829464"/>
                </a:cubicBezTo>
                <a:cubicBezTo>
                  <a:pt x="1337737" y="2844296"/>
                  <a:pt x="1332852" y="2864254"/>
                  <a:pt x="1337094" y="2881222"/>
                </a:cubicBezTo>
                <a:cubicBezTo>
                  <a:pt x="1349414" y="2930499"/>
                  <a:pt x="1348940" y="2924871"/>
                  <a:pt x="1371600" y="2958860"/>
                </a:cubicBezTo>
                <a:cubicBezTo>
                  <a:pt x="1371675" y="2959158"/>
                  <a:pt x="1384727" y="3015120"/>
                  <a:pt x="1388852" y="3019245"/>
                </a:cubicBezTo>
                <a:cubicBezTo>
                  <a:pt x="1403514" y="3033907"/>
                  <a:pt x="1420939" y="3047194"/>
                  <a:pt x="1440611" y="3053751"/>
                </a:cubicBezTo>
                <a:lnTo>
                  <a:pt x="1492369" y="3071003"/>
                </a:lnTo>
                <a:cubicBezTo>
                  <a:pt x="1555629" y="3068128"/>
                  <a:pt x="1618997" y="3067055"/>
                  <a:pt x="1682150" y="3062377"/>
                </a:cubicBezTo>
                <a:cubicBezTo>
                  <a:pt x="1696772" y="3061294"/>
                  <a:pt x="1711137" y="3057609"/>
                  <a:pt x="1725283" y="3053751"/>
                </a:cubicBezTo>
                <a:cubicBezTo>
                  <a:pt x="1742828" y="3048966"/>
                  <a:pt x="1777041" y="3036498"/>
                  <a:pt x="1777041" y="3036498"/>
                </a:cubicBezTo>
                <a:cubicBezTo>
                  <a:pt x="1782792" y="3027871"/>
                  <a:pt x="1783926" y="3010618"/>
                  <a:pt x="1794294" y="3010618"/>
                </a:cubicBezTo>
                <a:cubicBezTo>
                  <a:pt x="1803387" y="3010618"/>
                  <a:pt x="1804206" y="3027496"/>
                  <a:pt x="1802920" y="3036498"/>
                </a:cubicBezTo>
                <a:cubicBezTo>
                  <a:pt x="1801101" y="3049228"/>
                  <a:pt x="1791418" y="3059501"/>
                  <a:pt x="1785667" y="3071003"/>
                </a:cubicBezTo>
                <a:cubicBezTo>
                  <a:pt x="1794294" y="3076754"/>
                  <a:pt x="1801222" y="3087317"/>
                  <a:pt x="1811547" y="3088256"/>
                </a:cubicBezTo>
                <a:cubicBezTo>
                  <a:pt x="1834634" y="3090355"/>
                  <a:pt x="1857375" y="3079630"/>
                  <a:pt x="1880558" y="3079630"/>
                </a:cubicBezTo>
                <a:cubicBezTo>
                  <a:pt x="1892414" y="3079630"/>
                  <a:pt x="1903562" y="3085381"/>
                  <a:pt x="1915064" y="3088256"/>
                </a:cubicBezTo>
                <a:cubicBezTo>
                  <a:pt x="1912188" y="3096882"/>
                  <a:pt x="1912117" y="3107035"/>
                  <a:pt x="1906437" y="3114135"/>
                </a:cubicBezTo>
                <a:cubicBezTo>
                  <a:pt x="1899960" y="3122231"/>
                  <a:pt x="1882807" y="3121267"/>
                  <a:pt x="1880558" y="3131388"/>
                </a:cubicBezTo>
                <a:cubicBezTo>
                  <a:pt x="1876147" y="3151236"/>
                  <a:pt x="1886309" y="3171645"/>
                  <a:pt x="1889184" y="3191773"/>
                </a:cubicBezTo>
                <a:cubicBezTo>
                  <a:pt x="1912188" y="3188898"/>
                  <a:pt x="1938907" y="3196007"/>
                  <a:pt x="1958196" y="3183147"/>
                </a:cubicBezTo>
                <a:cubicBezTo>
                  <a:pt x="1970396" y="3175014"/>
                  <a:pt x="1956455" y="3150383"/>
                  <a:pt x="1966822" y="3140015"/>
                </a:cubicBezTo>
                <a:cubicBezTo>
                  <a:pt x="1973252" y="3133585"/>
                  <a:pt x="1984343" y="3145059"/>
                  <a:pt x="1992701" y="3148641"/>
                </a:cubicBezTo>
                <a:cubicBezTo>
                  <a:pt x="2004521" y="3153707"/>
                  <a:pt x="2015705" y="3160143"/>
                  <a:pt x="2027207" y="3165894"/>
                </a:cubicBezTo>
                <a:cubicBezTo>
                  <a:pt x="2032958" y="3157268"/>
                  <a:pt x="2043428" y="3150331"/>
                  <a:pt x="2044460" y="3140015"/>
                </a:cubicBezTo>
                <a:cubicBezTo>
                  <a:pt x="2050996" y="3074650"/>
                  <a:pt x="2038632" y="3093854"/>
                  <a:pt x="2018581" y="3053751"/>
                </a:cubicBezTo>
                <a:cubicBezTo>
                  <a:pt x="2014514" y="3045618"/>
                  <a:pt x="2012830" y="3036498"/>
                  <a:pt x="2009954" y="3027871"/>
                </a:cubicBezTo>
                <a:cubicBezTo>
                  <a:pt x="2018580" y="3022120"/>
                  <a:pt x="2025864" y="3013466"/>
                  <a:pt x="2035833" y="3010618"/>
                </a:cubicBezTo>
                <a:cubicBezTo>
                  <a:pt x="2066745" y="3001786"/>
                  <a:pt x="2101048" y="3005731"/>
                  <a:pt x="2130724" y="2993366"/>
                </a:cubicBezTo>
                <a:cubicBezTo>
                  <a:pt x="2139118" y="2989869"/>
                  <a:pt x="2133669" y="2974587"/>
                  <a:pt x="2139350" y="2967486"/>
                </a:cubicBezTo>
                <a:cubicBezTo>
                  <a:pt x="2145827" y="2959390"/>
                  <a:pt x="2156603" y="2955985"/>
                  <a:pt x="2165230" y="2950234"/>
                </a:cubicBezTo>
                <a:cubicBezTo>
                  <a:pt x="2278627" y="2978582"/>
                  <a:pt x="2087977" y="2919525"/>
                  <a:pt x="2208362" y="3027871"/>
                </a:cubicBezTo>
                <a:cubicBezTo>
                  <a:pt x="2227716" y="3045290"/>
                  <a:pt x="2260121" y="3033622"/>
                  <a:pt x="2286000" y="3036498"/>
                </a:cubicBezTo>
                <a:cubicBezTo>
                  <a:pt x="2294626" y="3039373"/>
                  <a:pt x="2311879" y="3036031"/>
                  <a:pt x="2311879" y="3045124"/>
                </a:cubicBezTo>
                <a:cubicBezTo>
                  <a:pt x="2311879" y="3054217"/>
                  <a:pt x="2294946" y="3052124"/>
                  <a:pt x="2286000" y="3053751"/>
                </a:cubicBezTo>
                <a:cubicBezTo>
                  <a:pt x="2263191" y="3057898"/>
                  <a:pt x="2239992" y="3059502"/>
                  <a:pt x="2216988" y="3062377"/>
                </a:cubicBezTo>
                <a:cubicBezTo>
                  <a:pt x="2186429" y="3108215"/>
                  <a:pt x="2197146" y="3074108"/>
                  <a:pt x="2225615" y="3096883"/>
                </a:cubicBezTo>
                <a:cubicBezTo>
                  <a:pt x="2233711" y="3103360"/>
                  <a:pt x="2237116" y="3114136"/>
                  <a:pt x="2242867" y="3122762"/>
                </a:cubicBezTo>
                <a:cubicBezTo>
                  <a:pt x="2235851" y="3143811"/>
                  <a:pt x="2233711" y="3157797"/>
                  <a:pt x="2216988" y="3174520"/>
                </a:cubicBezTo>
                <a:cubicBezTo>
                  <a:pt x="2209657" y="3181851"/>
                  <a:pt x="2199735" y="3186022"/>
                  <a:pt x="2191109" y="3191773"/>
                </a:cubicBezTo>
                <a:cubicBezTo>
                  <a:pt x="2193984" y="3206150"/>
                  <a:pt x="2191602" y="3222705"/>
                  <a:pt x="2199735" y="3234905"/>
                </a:cubicBezTo>
                <a:cubicBezTo>
                  <a:pt x="2204779" y="3242471"/>
                  <a:pt x="2217482" y="3239465"/>
                  <a:pt x="2225615" y="3243532"/>
                </a:cubicBezTo>
                <a:cubicBezTo>
                  <a:pt x="2234888" y="3248168"/>
                  <a:pt x="2242020" y="3256573"/>
                  <a:pt x="2251494" y="3260784"/>
                </a:cubicBezTo>
                <a:cubicBezTo>
                  <a:pt x="2268113" y="3268170"/>
                  <a:pt x="2303252" y="3278037"/>
                  <a:pt x="2303252" y="3278037"/>
                </a:cubicBezTo>
                <a:cubicBezTo>
                  <a:pt x="2309003" y="3286664"/>
                  <a:pt x="2320505" y="3293549"/>
                  <a:pt x="2320505" y="3303917"/>
                </a:cubicBezTo>
                <a:cubicBezTo>
                  <a:pt x="2320505" y="3447429"/>
                  <a:pt x="2264644" y="3398948"/>
                  <a:pt x="2329132" y="3441939"/>
                </a:cubicBezTo>
                <a:cubicBezTo>
                  <a:pt x="2334883" y="3450565"/>
                  <a:pt x="2338288" y="3461341"/>
                  <a:pt x="2346384" y="3467818"/>
                </a:cubicBezTo>
                <a:cubicBezTo>
                  <a:pt x="2353485" y="3473499"/>
                  <a:pt x="2364131" y="3472378"/>
                  <a:pt x="2372264" y="3476445"/>
                </a:cubicBezTo>
                <a:cubicBezTo>
                  <a:pt x="2381537" y="3481082"/>
                  <a:pt x="2388870" y="3489061"/>
                  <a:pt x="2398143" y="3493698"/>
                </a:cubicBezTo>
                <a:cubicBezTo>
                  <a:pt x="2424736" y="3506995"/>
                  <a:pt x="2469250" y="3507978"/>
                  <a:pt x="2493033" y="3510951"/>
                </a:cubicBezTo>
                <a:cubicBezTo>
                  <a:pt x="2501660" y="3516702"/>
                  <a:pt x="2516880" y="3518037"/>
                  <a:pt x="2518913" y="3528203"/>
                </a:cubicBezTo>
                <a:cubicBezTo>
                  <a:pt x="2520946" y="3538370"/>
                  <a:pt x="2509756" y="3547606"/>
                  <a:pt x="2501660" y="3554083"/>
                </a:cubicBezTo>
                <a:cubicBezTo>
                  <a:pt x="2496035" y="3558583"/>
                  <a:pt x="2443529" y="3570772"/>
                  <a:pt x="2441275" y="3571335"/>
                </a:cubicBezTo>
                <a:cubicBezTo>
                  <a:pt x="2444150" y="3579962"/>
                  <a:pt x="2445834" y="3589082"/>
                  <a:pt x="2449901" y="3597215"/>
                </a:cubicBezTo>
                <a:cubicBezTo>
                  <a:pt x="2461082" y="3619578"/>
                  <a:pt x="2484133" y="3628338"/>
                  <a:pt x="2458528" y="3657600"/>
                </a:cubicBezTo>
                <a:cubicBezTo>
                  <a:pt x="2444874" y="3673205"/>
                  <a:pt x="2426440" y="3685548"/>
                  <a:pt x="2406769" y="3692105"/>
                </a:cubicBezTo>
                <a:lnTo>
                  <a:pt x="2355011" y="3709358"/>
                </a:lnTo>
                <a:cubicBezTo>
                  <a:pt x="2346385" y="3715109"/>
                  <a:pt x="2339190" y="3724097"/>
                  <a:pt x="2329132" y="3726611"/>
                </a:cubicBezTo>
                <a:cubicBezTo>
                  <a:pt x="2303871" y="3732926"/>
                  <a:pt x="2275670" y="3725567"/>
                  <a:pt x="2251494" y="3735237"/>
                </a:cubicBezTo>
                <a:cubicBezTo>
                  <a:pt x="2243051" y="3738614"/>
                  <a:pt x="2249297" y="3754687"/>
                  <a:pt x="2242867" y="3761117"/>
                </a:cubicBezTo>
                <a:cubicBezTo>
                  <a:pt x="2236437" y="3767547"/>
                  <a:pt x="2225614" y="3766868"/>
                  <a:pt x="2216988" y="3769743"/>
                </a:cubicBezTo>
                <a:cubicBezTo>
                  <a:pt x="2167603" y="3736819"/>
                  <a:pt x="2217266" y="3761117"/>
                  <a:pt x="2147977" y="3761117"/>
                </a:cubicBezTo>
                <a:cubicBezTo>
                  <a:pt x="2127644" y="3761117"/>
                  <a:pt x="2107720" y="3755366"/>
                  <a:pt x="2087592" y="3752490"/>
                </a:cubicBezTo>
                <a:cubicBezTo>
                  <a:pt x="2078966" y="3746739"/>
                  <a:pt x="2071187" y="3739448"/>
                  <a:pt x="2061713" y="3735237"/>
                </a:cubicBezTo>
                <a:cubicBezTo>
                  <a:pt x="2045094" y="3727851"/>
                  <a:pt x="2025086" y="3728072"/>
                  <a:pt x="2009954" y="3717984"/>
                </a:cubicBezTo>
                <a:lnTo>
                  <a:pt x="1958196" y="3683479"/>
                </a:lnTo>
                <a:cubicBezTo>
                  <a:pt x="1980137" y="3617654"/>
                  <a:pt x="1944500" y="3698330"/>
                  <a:pt x="2053086" y="3648973"/>
                </a:cubicBezTo>
                <a:cubicBezTo>
                  <a:pt x="2063879" y="3644067"/>
                  <a:pt x="2058837" y="3625970"/>
                  <a:pt x="2061713" y="3614468"/>
                </a:cubicBezTo>
                <a:cubicBezTo>
                  <a:pt x="2028067" y="3513531"/>
                  <a:pt x="2062618" y="3561700"/>
                  <a:pt x="1889184" y="3571335"/>
                </a:cubicBezTo>
                <a:cubicBezTo>
                  <a:pt x="1829860" y="3610885"/>
                  <a:pt x="1857097" y="3599283"/>
                  <a:pt x="1811547" y="3614468"/>
                </a:cubicBezTo>
                <a:cubicBezTo>
                  <a:pt x="1791033" y="3676005"/>
                  <a:pt x="1820121" y="3601605"/>
                  <a:pt x="1777041" y="3666226"/>
                </a:cubicBezTo>
                <a:cubicBezTo>
                  <a:pt x="1771997" y="3673792"/>
                  <a:pt x="1775814" y="3686820"/>
                  <a:pt x="1768415" y="3692105"/>
                </a:cubicBezTo>
                <a:cubicBezTo>
                  <a:pt x="1753616" y="3702676"/>
                  <a:pt x="1716656" y="3709358"/>
                  <a:pt x="1716656" y="3709358"/>
                </a:cubicBezTo>
                <a:cubicBezTo>
                  <a:pt x="1708030" y="3715109"/>
                  <a:pt x="1700050" y="3721974"/>
                  <a:pt x="1690777" y="3726611"/>
                </a:cubicBezTo>
                <a:cubicBezTo>
                  <a:pt x="1659691" y="3742154"/>
                  <a:pt x="1603366" y="3741391"/>
                  <a:pt x="1578633" y="3743864"/>
                </a:cubicBezTo>
                <a:cubicBezTo>
                  <a:pt x="1567149" y="3747692"/>
                  <a:pt x="1532692" y="3756655"/>
                  <a:pt x="1526875" y="3769743"/>
                </a:cubicBezTo>
                <a:cubicBezTo>
                  <a:pt x="1500812" y="3828386"/>
                  <a:pt x="1537671" y="3819332"/>
                  <a:pt x="1500996" y="3856007"/>
                </a:cubicBezTo>
                <a:cubicBezTo>
                  <a:pt x="1493665" y="3863338"/>
                  <a:pt x="1484591" y="3869049"/>
                  <a:pt x="1475117" y="3873260"/>
                </a:cubicBezTo>
                <a:cubicBezTo>
                  <a:pt x="1458498" y="3880646"/>
                  <a:pt x="1423358" y="3890513"/>
                  <a:pt x="1423358" y="3890513"/>
                </a:cubicBezTo>
                <a:lnTo>
                  <a:pt x="1388852" y="3942271"/>
                </a:lnTo>
                <a:cubicBezTo>
                  <a:pt x="1383101" y="3950897"/>
                  <a:pt x="1374879" y="3958315"/>
                  <a:pt x="1371600" y="3968151"/>
                </a:cubicBezTo>
                <a:lnTo>
                  <a:pt x="1362973" y="3994030"/>
                </a:lnTo>
                <a:cubicBezTo>
                  <a:pt x="1365849" y="4011283"/>
                  <a:pt x="1366069" y="4029195"/>
                  <a:pt x="1371600" y="4045788"/>
                </a:cubicBezTo>
                <a:cubicBezTo>
                  <a:pt x="1383959" y="4082867"/>
                  <a:pt x="1403247" y="4075624"/>
                  <a:pt x="1440611" y="4080294"/>
                </a:cubicBezTo>
                <a:cubicBezTo>
                  <a:pt x="1469286" y="4083878"/>
                  <a:pt x="1498120" y="4086045"/>
                  <a:pt x="1526875" y="4088920"/>
                </a:cubicBezTo>
                <a:cubicBezTo>
                  <a:pt x="1524000" y="4111924"/>
                  <a:pt x="1531109" y="4138643"/>
                  <a:pt x="1518249" y="4157932"/>
                </a:cubicBezTo>
                <a:cubicBezTo>
                  <a:pt x="1510116" y="4170132"/>
                  <a:pt x="1481072" y="4153160"/>
                  <a:pt x="1475117" y="4166558"/>
                </a:cubicBezTo>
                <a:cubicBezTo>
                  <a:pt x="1463947" y="4191689"/>
                  <a:pt x="1484620" y="4234326"/>
                  <a:pt x="1492369" y="4261449"/>
                </a:cubicBezTo>
                <a:cubicBezTo>
                  <a:pt x="1495626" y="4272849"/>
                  <a:pt x="1493590" y="4286696"/>
                  <a:pt x="1500996" y="4295954"/>
                </a:cubicBezTo>
                <a:cubicBezTo>
                  <a:pt x="1506676" y="4303054"/>
                  <a:pt x="1518053" y="4302376"/>
                  <a:pt x="1526875" y="4304581"/>
                </a:cubicBezTo>
                <a:cubicBezTo>
                  <a:pt x="1541099" y="4308137"/>
                  <a:pt x="1555630" y="4310332"/>
                  <a:pt x="1570007" y="4313207"/>
                </a:cubicBezTo>
                <a:cubicBezTo>
                  <a:pt x="1571591" y="4324292"/>
                  <a:pt x="1588648" y="4389457"/>
                  <a:pt x="1570007" y="4408098"/>
                </a:cubicBezTo>
                <a:cubicBezTo>
                  <a:pt x="1561624" y="4416481"/>
                  <a:pt x="1547003" y="4413849"/>
                  <a:pt x="1535501" y="4416724"/>
                </a:cubicBezTo>
                <a:cubicBezTo>
                  <a:pt x="1538377" y="4436852"/>
                  <a:pt x="1540491" y="4457104"/>
                  <a:pt x="1544128" y="4477109"/>
                </a:cubicBezTo>
                <a:cubicBezTo>
                  <a:pt x="1546249" y="4488774"/>
                  <a:pt x="1546178" y="4501750"/>
                  <a:pt x="1552754" y="4511615"/>
                </a:cubicBezTo>
                <a:cubicBezTo>
                  <a:pt x="1558505" y="4520241"/>
                  <a:pt x="1569159" y="4524657"/>
                  <a:pt x="1578633" y="4528868"/>
                </a:cubicBezTo>
                <a:cubicBezTo>
                  <a:pt x="1595252" y="4536254"/>
                  <a:pt x="1630392" y="4546120"/>
                  <a:pt x="1630392" y="4546120"/>
                </a:cubicBezTo>
                <a:cubicBezTo>
                  <a:pt x="1653943" y="4530420"/>
                  <a:pt x="1674525" y="4508178"/>
                  <a:pt x="1708030" y="4537494"/>
                </a:cubicBezTo>
                <a:cubicBezTo>
                  <a:pt x="1721716" y="4549469"/>
                  <a:pt x="1715195" y="4574120"/>
                  <a:pt x="1725283" y="4589252"/>
                </a:cubicBezTo>
                <a:cubicBezTo>
                  <a:pt x="1736785" y="4606505"/>
                  <a:pt x="1753230" y="4621340"/>
                  <a:pt x="1759788" y="4641011"/>
                </a:cubicBezTo>
                <a:cubicBezTo>
                  <a:pt x="1762664" y="4649637"/>
                  <a:pt x="1760849" y="4661846"/>
                  <a:pt x="1768415" y="4666890"/>
                </a:cubicBezTo>
                <a:cubicBezTo>
                  <a:pt x="1780615" y="4675023"/>
                  <a:pt x="1797170" y="4672641"/>
                  <a:pt x="1811547" y="4675517"/>
                </a:cubicBezTo>
                <a:cubicBezTo>
                  <a:pt x="1857554" y="4672641"/>
                  <a:pt x="1904697" y="4677448"/>
                  <a:pt x="1949569" y="4666890"/>
                </a:cubicBezTo>
                <a:cubicBezTo>
                  <a:pt x="1958420" y="4664807"/>
                  <a:pt x="1958893" y="4650077"/>
                  <a:pt x="1958196" y="4641011"/>
                </a:cubicBezTo>
                <a:cubicBezTo>
                  <a:pt x="1955947" y="4611773"/>
                  <a:pt x="1940943" y="4554747"/>
                  <a:pt x="1940943" y="4554747"/>
                </a:cubicBezTo>
                <a:cubicBezTo>
                  <a:pt x="1943818" y="4534619"/>
                  <a:pt x="1941311" y="4512942"/>
                  <a:pt x="1949569" y="4494362"/>
                </a:cubicBezTo>
                <a:cubicBezTo>
                  <a:pt x="1953780" y="4484888"/>
                  <a:pt x="1965919" y="4481193"/>
                  <a:pt x="1975449" y="4477109"/>
                </a:cubicBezTo>
                <a:cubicBezTo>
                  <a:pt x="2006222" y="4463921"/>
                  <a:pt x="2090690" y="4461143"/>
                  <a:pt x="2104845" y="4459856"/>
                </a:cubicBezTo>
                <a:cubicBezTo>
                  <a:pt x="2116347" y="4456981"/>
                  <a:pt x="2129485" y="4457806"/>
                  <a:pt x="2139350" y="4451230"/>
                </a:cubicBezTo>
                <a:cubicBezTo>
                  <a:pt x="2147976" y="4445479"/>
                  <a:pt x="2149272" y="4432682"/>
                  <a:pt x="2156603" y="4425351"/>
                </a:cubicBezTo>
                <a:cubicBezTo>
                  <a:pt x="2163934" y="4418020"/>
                  <a:pt x="2173856" y="4413849"/>
                  <a:pt x="2182483" y="4408098"/>
                </a:cubicBezTo>
                <a:cubicBezTo>
                  <a:pt x="2191109" y="4410973"/>
                  <a:pt x="2199619" y="4414226"/>
                  <a:pt x="2208362" y="4416724"/>
                </a:cubicBezTo>
                <a:cubicBezTo>
                  <a:pt x="2219762" y="4419981"/>
                  <a:pt x="2231970" y="4420681"/>
                  <a:pt x="2242867" y="4425351"/>
                </a:cubicBezTo>
                <a:cubicBezTo>
                  <a:pt x="2252396" y="4429435"/>
                  <a:pt x="2259218" y="4438519"/>
                  <a:pt x="2268747" y="4442603"/>
                </a:cubicBezTo>
                <a:cubicBezTo>
                  <a:pt x="2279644" y="4447273"/>
                  <a:pt x="2291852" y="4447973"/>
                  <a:pt x="2303252" y="4451230"/>
                </a:cubicBezTo>
                <a:cubicBezTo>
                  <a:pt x="2311995" y="4453728"/>
                  <a:pt x="2320505" y="4456981"/>
                  <a:pt x="2329132" y="4459856"/>
                </a:cubicBezTo>
                <a:cubicBezTo>
                  <a:pt x="2337758" y="4465607"/>
                  <a:pt x="2344845" y="4479142"/>
                  <a:pt x="2355011" y="4477109"/>
                </a:cubicBezTo>
                <a:cubicBezTo>
                  <a:pt x="2366956" y="4474720"/>
                  <a:pt x="2378064" y="4433828"/>
                  <a:pt x="2380890" y="4425351"/>
                </a:cubicBezTo>
                <a:cubicBezTo>
                  <a:pt x="2389516" y="4428226"/>
                  <a:pt x="2400339" y="4427547"/>
                  <a:pt x="2406769" y="4433977"/>
                </a:cubicBezTo>
                <a:cubicBezTo>
                  <a:pt x="2413199" y="4440407"/>
                  <a:pt x="2413191" y="4451034"/>
                  <a:pt x="2415396" y="4459856"/>
                </a:cubicBezTo>
                <a:cubicBezTo>
                  <a:pt x="2418952" y="4474080"/>
                  <a:pt x="2415889" y="4490788"/>
                  <a:pt x="2424022" y="4502988"/>
                </a:cubicBezTo>
                <a:cubicBezTo>
                  <a:pt x="2429066" y="4510554"/>
                  <a:pt x="2441768" y="4507548"/>
                  <a:pt x="2449901" y="4511615"/>
                </a:cubicBezTo>
                <a:cubicBezTo>
                  <a:pt x="2459174" y="4516252"/>
                  <a:pt x="2467154" y="4523117"/>
                  <a:pt x="2475781" y="4528868"/>
                </a:cubicBezTo>
                <a:cubicBezTo>
                  <a:pt x="2495909" y="4525992"/>
                  <a:pt x="2524348" y="4536786"/>
                  <a:pt x="2536166" y="4520241"/>
                </a:cubicBezTo>
                <a:cubicBezTo>
                  <a:pt x="2546736" y="4505442"/>
                  <a:pt x="2518913" y="4468483"/>
                  <a:pt x="2518913" y="4468483"/>
                </a:cubicBezTo>
                <a:cubicBezTo>
                  <a:pt x="2523513" y="4454680"/>
                  <a:pt x="2525813" y="4424775"/>
                  <a:pt x="2553418" y="4433977"/>
                </a:cubicBezTo>
                <a:cubicBezTo>
                  <a:pt x="2564992" y="4437835"/>
                  <a:pt x="2570671" y="4451230"/>
                  <a:pt x="2579298" y="4459856"/>
                </a:cubicBezTo>
                <a:cubicBezTo>
                  <a:pt x="2599425" y="4399471"/>
                  <a:pt x="2579297" y="4413849"/>
                  <a:pt x="2622430" y="4399471"/>
                </a:cubicBezTo>
                <a:cubicBezTo>
                  <a:pt x="2648309" y="4402347"/>
                  <a:pt x="2681655" y="4389686"/>
                  <a:pt x="2700067" y="4408098"/>
                </a:cubicBezTo>
                <a:cubicBezTo>
                  <a:pt x="2712926" y="4420957"/>
                  <a:pt x="2688566" y="4442603"/>
                  <a:pt x="2682815" y="4459856"/>
                </a:cubicBezTo>
                <a:lnTo>
                  <a:pt x="2674188" y="4485735"/>
                </a:lnTo>
                <a:cubicBezTo>
                  <a:pt x="2689603" y="4531978"/>
                  <a:pt x="2681237" y="4534931"/>
                  <a:pt x="2769079" y="4502988"/>
                </a:cubicBezTo>
                <a:cubicBezTo>
                  <a:pt x="2777624" y="4499881"/>
                  <a:pt x="2771275" y="4483539"/>
                  <a:pt x="2777705" y="4477109"/>
                </a:cubicBezTo>
                <a:cubicBezTo>
                  <a:pt x="2784135" y="4470679"/>
                  <a:pt x="2794958" y="4471358"/>
                  <a:pt x="2803584" y="4468483"/>
                </a:cubicBezTo>
                <a:cubicBezTo>
                  <a:pt x="2817686" y="4473183"/>
                  <a:pt x="2846541" y="4480279"/>
                  <a:pt x="2855343" y="4494362"/>
                </a:cubicBezTo>
                <a:cubicBezTo>
                  <a:pt x="2864982" y="4509784"/>
                  <a:pt x="2854445" y="4544986"/>
                  <a:pt x="2872596" y="4546120"/>
                </a:cubicBezTo>
                <a:lnTo>
                  <a:pt x="3010618" y="4554747"/>
                </a:lnTo>
                <a:cubicBezTo>
                  <a:pt x="3019245" y="4557622"/>
                  <a:pt x="3028365" y="4559306"/>
                  <a:pt x="3036498" y="4563373"/>
                </a:cubicBezTo>
                <a:cubicBezTo>
                  <a:pt x="3045771" y="4568009"/>
                  <a:pt x="3052017" y="4580228"/>
                  <a:pt x="3062377" y="4580626"/>
                </a:cubicBezTo>
                <a:lnTo>
                  <a:pt x="3260784" y="4572000"/>
                </a:lnTo>
                <a:cubicBezTo>
                  <a:pt x="3341592" y="4545063"/>
                  <a:pt x="3222070" y="4589192"/>
                  <a:pt x="3312543" y="4537494"/>
                </a:cubicBezTo>
                <a:cubicBezTo>
                  <a:pt x="3322837" y="4531612"/>
                  <a:pt x="3335547" y="4531743"/>
                  <a:pt x="3347049" y="4528868"/>
                </a:cubicBezTo>
                <a:lnTo>
                  <a:pt x="3364301" y="4580626"/>
                </a:lnTo>
                <a:cubicBezTo>
                  <a:pt x="3367176" y="4589252"/>
                  <a:pt x="3370723" y="4597683"/>
                  <a:pt x="3372928" y="4606505"/>
                </a:cubicBezTo>
                <a:cubicBezTo>
                  <a:pt x="3375803" y="4618007"/>
                  <a:pt x="3373747" y="4632088"/>
                  <a:pt x="3381554" y="4641011"/>
                </a:cubicBezTo>
                <a:cubicBezTo>
                  <a:pt x="3381558" y="4641016"/>
                  <a:pt x="3446249" y="4684141"/>
                  <a:pt x="3459192" y="4692769"/>
                </a:cubicBezTo>
                <a:lnTo>
                  <a:pt x="3485071" y="4710022"/>
                </a:lnTo>
                <a:cubicBezTo>
                  <a:pt x="3487947" y="4718648"/>
                  <a:pt x="3487268" y="4729471"/>
                  <a:pt x="3493698" y="4735901"/>
                </a:cubicBezTo>
                <a:cubicBezTo>
                  <a:pt x="3510952" y="4753155"/>
                  <a:pt x="3528202" y="4741653"/>
                  <a:pt x="3545456" y="4735901"/>
                </a:cubicBezTo>
                <a:cubicBezTo>
                  <a:pt x="3567140" y="4670853"/>
                  <a:pt x="3537890" y="4751033"/>
                  <a:pt x="3571335" y="4684143"/>
                </a:cubicBezTo>
                <a:cubicBezTo>
                  <a:pt x="3575402" y="4676010"/>
                  <a:pt x="3575895" y="4666397"/>
                  <a:pt x="3579962" y="4658264"/>
                </a:cubicBezTo>
                <a:cubicBezTo>
                  <a:pt x="3589946" y="4638296"/>
                  <a:pt x="3606399" y="4620815"/>
                  <a:pt x="3623094" y="4606505"/>
                </a:cubicBezTo>
                <a:cubicBezTo>
                  <a:pt x="3670603" y="4565783"/>
                  <a:pt x="3643588" y="4591945"/>
                  <a:pt x="3700732" y="4563373"/>
                </a:cubicBezTo>
                <a:cubicBezTo>
                  <a:pt x="3724751" y="4551363"/>
                  <a:pt x="3733413" y="4539318"/>
                  <a:pt x="3752490" y="4520241"/>
                </a:cubicBezTo>
                <a:cubicBezTo>
                  <a:pt x="3755315" y="4511765"/>
                  <a:pt x="3766426" y="4470872"/>
                  <a:pt x="3778369" y="4468483"/>
                </a:cubicBezTo>
                <a:cubicBezTo>
                  <a:pt x="3788535" y="4466450"/>
                  <a:pt x="3794976" y="4481098"/>
                  <a:pt x="3804249" y="4485735"/>
                </a:cubicBezTo>
                <a:cubicBezTo>
                  <a:pt x="3812382" y="4489801"/>
                  <a:pt x="3821995" y="4490295"/>
                  <a:pt x="3830128" y="4494362"/>
                </a:cubicBezTo>
                <a:cubicBezTo>
                  <a:pt x="3889697" y="4524147"/>
                  <a:pt x="3818704" y="4502290"/>
                  <a:pt x="3890513" y="4520241"/>
                </a:cubicBezTo>
                <a:cubicBezTo>
                  <a:pt x="3887637" y="4531743"/>
                  <a:pt x="3887188" y="4544143"/>
                  <a:pt x="3881886" y="4554747"/>
                </a:cubicBezTo>
                <a:cubicBezTo>
                  <a:pt x="3856725" y="4605068"/>
                  <a:pt x="3857086" y="4600035"/>
                  <a:pt x="3821501" y="4623758"/>
                </a:cubicBezTo>
                <a:cubicBezTo>
                  <a:pt x="3818626" y="4646762"/>
                  <a:pt x="3828277" y="4675442"/>
                  <a:pt x="3812875" y="4692769"/>
                </a:cubicBezTo>
                <a:cubicBezTo>
                  <a:pt x="3799367" y="4707966"/>
                  <a:pt x="3772428" y="4697408"/>
                  <a:pt x="3752490" y="4701396"/>
                </a:cubicBezTo>
                <a:cubicBezTo>
                  <a:pt x="3743574" y="4703179"/>
                  <a:pt x="3735354" y="4707524"/>
                  <a:pt x="3726611" y="4710022"/>
                </a:cubicBezTo>
                <a:cubicBezTo>
                  <a:pt x="3715211" y="4713279"/>
                  <a:pt x="3703607" y="4715773"/>
                  <a:pt x="3692105" y="4718649"/>
                </a:cubicBezTo>
                <a:cubicBezTo>
                  <a:pt x="3700670" y="4821428"/>
                  <a:pt x="3706343" y="4817392"/>
                  <a:pt x="3692105" y="4917056"/>
                </a:cubicBezTo>
                <a:cubicBezTo>
                  <a:pt x="3689766" y="4933427"/>
                  <a:pt x="3677616" y="4957425"/>
                  <a:pt x="3666226" y="4968815"/>
                </a:cubicBezTo>
                <a:cubicBezTo>
                  <a:pt x="3644013" y="4991028"/>
                  <a:pt x="3628076" y="4988522"/>
                  <a:pt x="3597215" y="4994694"/>
                </a:cubicBezTo>
                <a:cubicBezTo>
                  <a:pt x="3576384" y="5025941"/>
                  <a:pt x="3571335" y="5025843"/>
                  <a:pt x="3571335" y="5072332"/>
                </a:cubicBezTo>
                <a:cubicBezTo>
                  <a:pt x="3571335" y="5092665"/>
                  <a:pt x="3564765" y="5119209"/>
                  <a:pt x="3579962" y="5132717"/>
                </a:cubicBezTo>
                <a:cubicBezTo>
                  <a:pt x="3597289" y="5148119"/>
                  <a:pt x="3625969" y="5138468"/>
                  <a:pt x="3648973" y="5141343"/>
                </a:cubicBezTo>
                <a:cubicBezTo>
                  <a:pt x="3649061" y="5141870"/>
                  <a:pt x="3657286" y="5207806"/>
                  <a:pt x="3666226" y="5218981"/>
                </a:cubicBezTo>
                <a:cubicBezTo>
                  <a:pt x="3678388" y="5234184"/>
                  <a:pt x="3700936" y="5239177"/>
                  <a:pt x="3717984" y="5244860"/>
                </a:cubicBezTo>
                <a:cubicBezTo>
                  <a:pt x="3720799" y="5256118"/>
                  <a:pt x="3727316" y="5298626"/>
                  <a:pt x="3743864" y="5305245"/>
                </a:cubicBezTo>
                <a:cubicBezTo>
                  <a:pt x="3752307" y="5308622"/>
                  <a:pt x="3761117" y="5299494"/>
                  <a:pt x="3769743" y="5296618"/>
                </a:cubicBezTo>
                <a:cubicBezTo>
                  <a:pt x="3766868" y="5287992"/>
                  <a:pt x="3765183" y="5278872"/>
                  <a:pt x="3761117" y="5270739"/>
                </a:cubicBezTo>
                <a:cubicBezTo>
                  <a:pt x="3751586" y="5251676"/>
                  <a:pt x="3729390" y="5242082"/>
                  <a:pt x="3752490" y="5218981"/>
                </a:cubicBezTo>
                <a:cubicBezTo>
                  <a:pt x="3758920" y="5212551"/>
                  <a:pt x="3769743" y="5213230"/>
                  <a:pt x="3778369" y="5210354"/>
                </a:cubicBezTo>
                <a:cubicBezTo>
                  <a:pt x="3804248" y="5213230"/>
                  <a:pt x="3835176" y="5203358"/>
                  <a:pt x="3856007" y="5218981"/>
                </a:cubicBezTo>
                <a:cubicBezTo>
                  <a:pt x="3867737" y="5227778"/>
                  <a:pt x="3847381" y="5247451"/>
                  <a:pt x="3847381" y="5262113"/>
                </a:cubicBezTo>
                <a:cubicBezTo>
                  <a:pt x="3847381" y="5310692"/>
                  <a:pt x="3848553" y="5302760"/>
                  <a:pt x="3881886" y="5313871"/>
                </a:cubicBezTo>
                <a:cubicBezTo>
                  <a:pt x="3893388" y="5310996"/>
                  <a:pt x="3906527" y="5311821"/>
                  <a:pt x="3916392" y="5305245"/>
                </a:cubicBezTo>
                <a:cubicBezTo>
                  <a:pt x="3925018" y="5299494"/>
                  <a:pt x="3927619" y="5287802"/>
                  <a:pt x="3933645" y="5279366"/>
                </a:cubicBezTo>
                <a:cubicBezTo>
                  <a:pt x="3942002" y="5267667"/>
                  <a:pt x="3951167" y="5256559"/>
                  <a:pt x="3959524" y="5244860"/>
                </a:cubicBezTo>
                <a:cubicBezTo>
                  <a:pt x="3965550" y="5236424"/>
                  <a:pt x="3967985" y="5224476"/>
                  <a:pt x="3976777" y="5218981"/>
                </a:cubicBezTo>
                <a:cubicBezTo>
                  <a:pt x="3992199" y="5209342"/>
                  <a:pt x="4028535" y="5201728"/>
                  <a:pt x="4028535" y="5201728"/>
                </a:cubicBezTo>
                <a:cubicBezTo>
                  <a:pt x="4041573" y="5149580"/>
                  <a:pt x="4025915" y="5170971"/>
                  <a:pt x="4088920" y="5149969"/>
                </a:cubicBezTo>
                <a:lnTo>
                  <a:pt x="4114800" y="5141343"/>
                </a:lnTo>
                <a:lnTo>
                  <a:pt x="4140679" y="5132717"/>
                </a:lnTo>
                <a:cubicBezTo>
                  <a:pt x="4150464" y="5069112"/>
                  <a:pt x="4134195" y="5027771"/>
                  <a:pt x="4183811" y="4994694"/>
                </a:cubicBezTo>
                <a:cubicBezTo>
                  <a:pt x="4191377" y="4989650"/>
                  <a:pt x="4201064" y="4988943"/>
                  <a:pt x="4209690" y="4986068"/>
                </a:cubicBezTo>
                <a:cubicBezTo>
                  <a:pt x="4259378" y="4911535"/>
                  <a:pt x="4207964" y="4998146"/>
                  <a:pt x="4235569" y="4804913"/>
                </a:cubicBezTo>
                <a:cubicBezTo>
                  <a:pt x="4237035" y="4794650"/>
                  <a:pt x="4247678" y="4788036"/>
                  <a:pt x="4252822" y="4779034"/>
                </a:cubicBezTo>
                <a:cubicBezTo>
                  <a:pt x="4261845" y="4763245"/>
                  <a:pt x="4273315" y="4732662"/>
                  <a:pt x="4287328" y="4718649"/>
                </a:cubicBezTo>
                <a:cubicBezTo>
                  <a:pt x="4297494" y="4708483"/>
                  <a:pt x="4311667" y="4702935"/>
                  <a:pt x="4321833" y="4692769"/>
                </a:cubicBezTo>
                <a:cubicBezTo>
                  <a:pt x="4342339" y="4672262"/>
                  <a:pt x="4347796" y="4640759"/>
                  <a:pt x="4356339" y="4615132"/>
                </a:cubicBezTo>
                <a:cubicBezTo>
                  <a:pt x="4359215" y="4606505"/>
                  <a:pt x="4356833" y="4593319"/>
                  <a:pt x="4364966" y="4589252"/>
                </a:cubicBezTo>
                <a:cubicBezTo>
                  <a:pt x="4408744" y="4567364"/>
                  <a:pt x="4388772" y="4579133"/>
                  <a:pt x="4425350" y="4554747"/>
                </a:cubicBezTo>
                <a:cubicBezTo>
                  <a:pt x="4431101" y="4546121"/>
                  <a:pt x="4444069" y="4539131"/>
                  <a:pt x="4442603" y="4528868"/>
                </a:cubicBezTo>
                <a:cubicBezTo>
                  <a:pt x="4437903" y="4495966"/>
                  <a:pt x="4413518" y="4493293"/>
                  <a:pt x="4390845" y="4485735"/>
                </a:cubicBezTo>
                <a:cubicBezTo>
                  <a:pt x="4371355" y="4427268"/>
                  <a:pt x="4390845" y="4498594"/>
                  <a:pt x="4390845" y="4399471"/>
                </a:cubicBezTo>
                <a:cubicBezTo>
                  <a:pt x="4390845" y="4361980"/>
                  <a:pt x="4389127" y="4324177"/>
                  <a:pt x="4382218" y="4287328"/>
                </a:cubicBezTo>
                <a:cubicBezTo>
                  <a:pt x="4380307" y="4277138"/>
                  <a:pt x="4369602" y="4270722"/>
                  <a:pt x="4364966" y="4261449"/>
                </a:cubicBezTo>
                <a:cubicBezTo>
                  <a:pt x="4329256" y="4190028"/>
                  <a:pt x="4388523" y="4283845"/>
                  <a:pt x="4339086" y="4209690"/>
                </a:cubicBezTo>
                <a:cubicBezTo>
                  <a:pt x="4337438" y="4188265"/>
                  <a:pt x="4340455" y="4108913"/>
                  <a:pt x="4321833" y="4071668"/>
                </a:cubicBezTo>
                <a:cubicBezTo>
                  <a:pt x="4317196" y="4062395"/>
                  <a:pt x="4311912" y="4053119"/>
                  <a:pt x="4304581" y="4045788"/>
                </a:cubicBezTo>
                <a:cubicBezTo>
                  <a:pt x="4287859" y="4029066"/>
                  <a:pt x="4273870" y="4026925"/>
                  <a:pt x="4252822" y="4019909"/>
                </a:cubicBezTo>
                <a:cubicBezTo>
                  <a:pt x="4239551" y="4024332"/>
                  <a:pt x="4214335" y="4038488"/>
                  <a:pt x="4201064" y="4019909"/>
                </a:cubicBezTo>
                <a:cubicBezTo>
                  <a:pt x="4190494" y="4005111"/>
                  <a:pt x="4183811" y="3968151"/>
                  <a:pt x="4183811" y="3968151"/>
                </a:cubicBezTo>
                <a:cubicBezTo>
                  <a:pt x="4186686" y="3956649"/>
                  <a:pt x="4181644" y="3938551"/>
                  <a:pt x="4192437" y="3933645"/>
                </a:cubicBezTo>
                <a:cubicBezTo>
                  <a:pt x="4218745" y="3921687"/>
                  <a:pt x="4265180" y="3950558"/>
                  <a:pt x="4278701" y="3925018"/>
                </a:cubicBezTo>
                <a:cubicBezTo>
                  <a:pt x="4300269" y="3884278"/>
                  <a:pt x="4272950" y="3833003"/>
                  <a:pt x="4270075" y="3786996"/>
                </a:cubicBezTo>
                <a:cubicBezTo>
                  <a:pt x="4258573" y="3789871"/>
                  <a:pt x="4242145" y="3805487"/>
                  <a:pt x="4235569" y="3795622"/>
                </a:cubicBezTo>
                <a:cubicBezTo>
                  <a:pt x="4178794" y="3710459"/>
                  <a:pt x="4247104" y="3723799"/>
                  <a:pt x="4209690" y="3648973"/>
                </a:cubicBezTo>
                <a:cubicBezTo>
                  <a:pt x="4205623" y="3640840"/>
                  <a:pt x="4192437" y="3643222"/>
                  <a:pt x="4183811" y="3640347"/>
                </a:cubicBezTo>
                <a:cubicBezTo>
                  <a:pt x="4171619" y="3591581"/>
                  <a:pt x="4163025" y="3573309"/>
                  <a:pt x="4183811" y="3510951"/>
                </a:cubicBezTo>
                <a:cubicBezTo>
                  <a:pt x="4186686" y="3502325"/>
                  <a:pt x="4201064" y="3505200"/>
                  <a:pt x="4209690" y="3502324"/>
                </a:cubicBezTo>
                <a:cubicBezTo>
                  <a:pt x="4215441" y="3493698"/>
                  <a:pt x="4218847" y="3482922"/>
                  <a:pt x="4226943" y="3476445"/>
                </a:cubicBezTo>
                <a:cubicBezTo>
                  <a:pt x="4235787" y="3469370"/>
                  <a:pt x="4293802" y="3459622"/>
                  <a:pt x="4295954" y="3459192"/>
                </a:cubicBezTo>
                <a:cubicBezTo>
                  <a:pt x="4301705" y="3450566"/>
                  <a:pt x="4311502" y="3443540"/>
                  <a:pt x="4313207" y="3433313"/>
                </a:cubicBezTo>
                <a:cubicBezTo>
                  <a:pt x="4317808" y="3405709"/>
                  <a:pt x="4297104" y="3403408"/>
                  <a:pt x="4278701" y="3398807"/>
                </a:cubicBezTo>
                <a:cubicBezTo>
                  <a:pt x="4264477" y="3395251"/>
                  <a:pt x="4249946" y="3393056"/>
                  <a:pt x="4235569" y="3390181"/>
                </a:cubicBezTo>
                <a:cubicBezTo>
                  <a:pt x="4215441" y="3393056"/>
                  <a:pt x="4192426" y="3388031"/>
                  <a:pt x="4175184" y="3398807"/>
                </a:cubicBezTo>
                <a:cubicBezTo>
                  <a:pt x="4165130" y="3405091"/>
                  <a:pt x="4169815" y="3421913"/>
                  <a:pt x="4166558" y="3433313"/>
                </a:cubicBezTo>
                <a:cubicBezTo>
                  <a:pt x="4164060" y="3442056"/>
                  <a:pt x="4163612" y="3452092"/>
                  <a:pt x="4157932" y="3459192"/>
                </a:cubicBezTo>
                <a:cubicBezTo>
                  <a:pt x="4145770" y="3474394"/>
                  <a:pt x="4123222" y="3479388"/>
                  <a:pt x="4106173" y="3485071"/>
                </a:cubicBezTo>
                <a:cubicBezTo>
                  <a:pt x="4097547" y="3482196"/>
                  <a:pt x="4084361" y="3484578"/>
                  <a:pt x="4080294" y="3476445"/>
                </a:cubicBezTo>
                <a:cubicBezTo>
                  <a:pt x="4071971" y="3459799"/>
                  <a:pt x="4110407" y="3429079"/>
                  <a:pt x="4114800" y="3424686"/>
                </a:cubicBezTo>
                <a:cubicBezTo>
                  <a:pt x="4094479" y="3363728"/>
                  <a:pt x="4120991" y="3415270"/>
                  <a:pt x="4011283" y="3407434"/>
                </a:cubicBezTo>
                <a:cubicBezTo>
                  <a:pt x="4000941" y="3406695"/>
                  <a:pt x="3994030" y="3395932"/>
                  <a:pt x="3985403" y="3390181"/>
                </a:cubicBezTo>
                <a:cubicBezTo>
                  <a:pt x="3991154" y="3364302"/>
                  <a:pt x="3991686" y="3336677"/>
                  <a:pt x="4002656" y="3312543"/>
                </a:cubicBezTo>
                <a:cubicBezTo>
                  <a:pt x="4006946" y="3303105"/>
                  <a:pt x="4018433" y="3297621"/>
                  <a:pt x="4028535" y="3295290"/>
                </a:cubicBezTo>
                <a:cubicBezTo>
                  <a:pt x="4056693" y="3288792"/>
                  <a:pt x="4086045" y="3289539"/>
                  <a:pt x="4114800" y="3286664"/>
                </a:cubicBezTo>
                <a:cubicBezTo>
                  <a:pt x="4050841" y="3244025"/>
                  <a:pt x="4083374" y="3256224"/>
                  <a:pt x="4019909" y="3243532"/>
                </a:cubicBezTo>
                <a:cubicBezTo>
                  <a:pt x="4026693" y="3233356"/>
                  <a:pt x="4047489" y="3207079"/>
                  <a:pt x="4045788" y="3191773"/>
                </a:cubicBezTo>
                <a:cubicBezTo>
                  <a:pt x="4043780" y="3173698"/>
                  <a:pt x="4034286" y="3157268"/>
                  <a:pt x="4028535" y="3140015"/>
                </a:cubicBezTo>
                <a:cubicBezTo>
                  <a:pt x="4005531" y="3142890"/>
                  <a:pt x="3981311" y="3140719"/>
                  <a:pt x="3959524" y="3148641"/>
                </a:cubicBezTo>
                <a:cubicBezTo>
                  <a:pt x="3948059" y="3152810"/>
                  <a:pt x="3945703" y="3172665"/>
                  <a:pt x="3933645" y="3174520"/>
                </a:cubicBezTo>
                <a:cubicBezTo>
                  <a:pt x="3905083" y="3178914"/>
                  <a:pt x="3876136" y="3168769"/>
                  <a:pt x="3847381" y="3165894"/>
                </a:cubicBezTo>
                <a:cubicBezTo>
                  <a:pt x="3787919" y="3151029"/>
                  <a:pt x="3821501" y="3171609"/>
                  <a:pt x="3821501" y="3131388"/>
                </a:cubicBezTo>
                <a:cubicBezTo>
                  <a:pt x="3821501" y="3119532"/>
                  <a:pt x="3815750" y="3108385"/>
                  <a:pt x="3812875" y="3096883"/>
                </a:cubicBezTo>
                <a:cubicBezTo>
                  <a:pt x="3815750" y="3059502"/>
                  <a:pt x="3816851" y="3021941"/>
                  <a:pt x="3821501" y="2984739"/>
                </a:cubicBezTo>
                <a:cubicBezTo>
                  <a:pt x="3822629" y="2975716"/>
                  <a:pt x="3830128" y="2967953"/>
                  <a:pt x="3830128" y="2958860"/>
                </a:cubicBezTo>
                <a:cubicBezTo>
                  <a:pt x="3830128" y="2907248"/>
                  <a:pt x="3833272" y="2900047"/>
                  <a:pt x="3795622" y="2881222"/>
                </a:cubicBezTo>
                <a:cubicBezTo>
                  <a:pt x="3787489" y="2877156"/>
                  <a:pt x="3778802" y="2873384"/>
                  <a:pt x="3769743" y="2872596"/>
                </a:cubicBezTo>
                <a:cubicBezTo>
                  <a:pt x="3712378" y="2867608"/>
                  <a:pt x="3654724" y="2866845"/>
                  <a:pt x="3597215" y="2863969"/>
                </a:cubicBezTo>
                <a:cubicBezTo>
                  <a:pt x="3588588" y="2855343"/>
                  <a:pt x="3580707" y="2845900"/>
                  <a:pt x="3571335" y="2838090"/>
                </a:cubicBezTo>
                <a:cubicBezTo>
                  <a:pt x="3563370" y="2831453"/>
                  <a:pt x="3552787" y="2828168"/>
                  <a:pt x="3545456" y="2820837"/>
                </a:cubicBezTo>
                <a:cubicBezTo>
                  <a:pt x="3538125" y="2813506"/>
                  <a:pt x="3533954" y="2803584"/>
                  <a:pt x="3528203" y="2794958"/>
                </a:cubicBezTo>
                <a:lnTo>
                  <a:pt x="3545456" y="2743200"/>
                </a:lnTo>
                <a:lnTo>
                  <a:pt x="3554083" y="2717320"/>
                </a:lnTo>
                <a:cubicBezTo>
                  <a:pt x="3548332" y="2708694"/>
                  <a:pt x="3544926" y="2697917"/>
                  <a:pt x="3536830" y="2691441"/>
                </a:cubicBezTo>
                <a:cubicBezTo>
                  <a:pt x="3529729" y="2685761"/>
                  <a:pt x="3517380" y="2689245"/>
                  <a:pt x="3510950" y="2682815"/>
                </a:cubicBezTo>
                <a:cubicBezTo>
                  <a:pt x="3504520" y="2676385"/>
                  <a:pt x="3506391" y="2665068"/>
                  <a:pt x="3502324" y="2656935"/>
                </a:cubicBezTo>
                <a:cubicBezTo>
                  <a:pt x="3497688" y="2647662"/>
                  <a:pt x="3490822" y="2639682"/>
                  <a:pt x="3485071" y="2631056"/>
                </a:cubicBezTo>
                <a:cubicBezTo>
                  <a:pt x="3495774" y="2513334"/>
                  <a:pt x="3462209" y="2546195"/>
                  <a:pt x="3536830" y="2527539"/>
                </a:cubicBezTo>
                <a:cubicBezTo>
                  <a:pt x="3545651" y="2525334"/>
                  <a:pt x="3554083" y="2521788"/>
                  <a:pt x="3562709" y="2518913"/>
                </a:cubicBezTo>
                <a:cubicBezTo>
                  <a:pt x="3568460" y="2501660"/>
                  <a:pt x="3575551" y="2484797"/>
                  <a:pt x="3579962" y="2467154"/>
                </a:cubicBezTo>
                <a:cubicBezTo>
                  <a:pt x="3582837" y="2455652"/>
                  <a:pt x="3577984" y="2437951"/>
                  <a:pt x="3588588" y="2432649"/>
                </a:cubicBezTo>
                <a:cubicBezTo>
                  <a:pt x="3611878" y="2421004"/>
                  <a:pt x="3640347" y="2426898"/>
                  <a:pt x="3666226" y="2424022"/>
                </a:cubicBezTo>
                <a:cubicBezTo>
                  <a:pt x="3673033" y="2403601"/>
                  <a:pt x="3687045" y="2375830"/>
                  <a:pt x="3666226" y="2355011"/>
                </a:cubicBezTo>
                <a:cubicBezTo>
                  <a:pt x="3653366" y="2342151"/>
                  <a:pt x="3614467" y="2337758"/>
                  <a:pt x="3614467" y="2337758"/>
                </a:cubicBezTo>
                <a:cubicBezTo>
                  <a:pt x="3597214" y="2340633"/>
                  <a:pt x="3575989" y="2335001"/>
                  <a:pt x="3562709" y="2346384"/>
                </a:cubicBezTo>
                <a:cubicBezTo>
                  <a:pt x="3501866" y="2398537"/>
                  <a:pt x="3626745" y="2401628"/>
                  <a:pt x="3502324" y="2380890"/>
                </a:cubicBezTo>
                <a:cubicBezTo>
                  <a:pt x="3499449" y="2369388"/>
                  <a:pt x="3501104" y="2355642"/>
                  <a:pt x="3493698" y="2346384"/>
                </a:cubicBezTo>
                <a:cubicBezTo>
                  <a:pt x="3479063" y="2328091"/>
                  <a:pt x="3436174" y="2344086"/>
                  <a:pt x="3424686" y="2346384"/>
                </a:cubicBezTo>
                <a:cubicBezTo>
                  <a:pt x="3404198" y="2332726"/>
                  <a:pt x="3397278" y="2318278"/>
                  <a:pt x="3372928" y="2337758"/>
                </a:cubicBezTo>
                <a:cubicBezTo>
                  <a:pt x="3364832" y="2344235"/>
                  <a:pt x="3363771" y="2357160"/>
                  <a:pt x="3355675" y="2363637"/>
                </a:cubicBezTo>
                <a:cubicBezTo>
                  <a:pt x="3350047" y="2368139"/>
                  <a:pt x="3297548" y="2380326"/>
                  <a:pt x="3295290" y="2380890"/>
                </a:cubicBezTo>
                <a:cubicBezTo>
                  <a:pt x="3292415" y="2403894"/>
                  <a:pt x="3295274" y="2428376"/>
                  <a:pt x="3286664" y="2449901"/>
                </a:cubicBezTo>
                <a:cubicBezTo>
                  <a:pt x="3282813" y="2459527"/>
                  <a:pt x="3271121" y="2466359"/>
                  <a:pt x="3260784" y="2467154"/>
                </a:cubicBezTo>
                <a:cubicBezTo>
                  <a:pt x="3231971" y="2469371"/>
                  <a:pt x="3203275" y="2461403"/>
                  <a:pt x="3174520" y="2458528"/>
                </a:cubicBezTo>
                <a:cubicBezTo>
                  <a:pt x="3171645" y="2449902"/>
                  <a:pt x="3167180" y="2441651"/>
                  <a:pt x="3165894" y="2432649"/>
                </a:cubicBezTo>
                <a:cubicBezTo>
                  <a:pt x="3161402" y="2401207"/>
                  <a:pt x="3166607" y="2368114"/>
                  <a:pt x="3157267" y="2337758"/>
                </a:cubicBezTo>
                <a:cubicBezTo>
                  <a:pt x="3152302" y="2321623"/>
                  <a:pt x="3106250" y="2314221"/>
                  <a:pt x="3096883" y="2311879"/>
                </a:cubicBezTo>
                <a:cubicBezTo>
                  <a:pt x="3088256" y="2306128"/>
                  <a:pt x="3076754" y="2303253"/>
                  <a:pt x="3071003" y="2294626"/>
                </a:cubicBezTo>
                <a:cubicBezTo>
                  <a:pt x="3064427" y="2284761"/>
                  <a:pt x="3065634" y="2271520"/>
                  <a:pt x="3062377" y="2260120"/>
                </a:cubicBezTo>
                <a:cubicBezTo>
                  <a:pt x="3059879" y="2251377"/>
                  <a:pt x="3056626" y="2242867"/>
                  <a:pt x="3053750" y="2234241"/>
                </a:cubicBezTo>
                <a:cubicBezTo>
                  <a:pt x="3062377" y="2225615"/>
                  <a:pt x="3067572" y="2210217"/>
                  <a:pt x="3079630" y="2208362"/>
                </a:cubicBezTo>
                <a:cubicBezTo>
                  <a:pt x="3125283" y="2201338"/>
                  <a:pt x="3154105" y="2213058"/>
                  <a:pt x="3191773" y="2225615"/>
                </a:cubicBezTo>
                <a:cubicBezTo>
                  <a:pt x="3213225" y="2211313"/>
                  <a:pt x="3227141" y="2200490"/>
                  <a:pt x="3252158" y="2191109"/>
                </a:cubicBezTo>
                <a:cubicBezTo>
                  <a:pt x="3263259" y="2186946"/>
                  <a:pt x="3275162" y="2185358"/>
                  <a:pt x="3286664" y="2182483"/>
                </a:cubicBezTo>
                <a:cubicBezTo>
                  <a:pt x="3266536" y="2162355"/>
                  <a:pt x="3235281" y="2149103"/>
                  <a:pt x="3226279" y="2122098"/>
                </a:cubicBezTo>
                <a:cubicBezTo>
                  <a:pt x="3223403" y="2113471"/>
                  <a:pt x="3225547" y="2100730"/>
                  <a:pt x="3217652" y="2096218"/>
                </a:cubicBezTo>
                <a:cubicBezTo>
                  <a:pt x="3202466" y="2087540"/>
                  <a:pt x="3183147" y="2090467"/>
                  <a:pt x="3165894" y="2087592"/>
                </a:cubicBezTo>
                <a:cubicBezTo>
                  <a:pt x="3180271" y="2084717"/>
                  <a:pt x="3194881" y="2082824"/>
                  <a:pt x="3209026" y="2078966"/>
                </a:cubicBezTo>
                <a:cubicBezTo>
                  <a:pt x="3226571" y="2074181"/>
                  <a:pt x="3260784" y="2061713"/>
                  <a:pt x="3260784" y="2061713"/>
                </a:cubicBezTo>
                <a:cubicBezTo>
                  <a:pt x="3285362" y="2063947"/>
                  <a:pt x="3355571" y="2055114"/>
                  <a:pt x="3381554" y="2087592"/>
                </a:cubicBezTo>
                <a:cubicBezTo>
                  <a:pt x="3387234" y="2094692"/>
                  <a:pt x="3387305" y="2104845"/>
                  <a:pt x="3390181" y="2113471"/>
                </a:cubicBezTo>
                <a:cubicBezTo>
                  <a:pt x="3395932" y="2101969"/>
                  <a:pt x="3407433" y="2091825"/>
                  <a:pt x="3407433" y="2078966"/>
                </a:cubicBezTo>
                <a:cubicBezTo>
                  <a:pt x="3407433" y="2049779"/>
                  <a:pt x="3383233" y="2039828"/>
                  <a:pt x="3364301" y="2027207"/>
                </a:cubicBezTo>
                <a:cubicBezTo>
                  <a:pt x="3367177" y="2018581"/>
                  <a:pt x="3365033" y="2005839"/>
                  <a:pt x="3372928" y="2001328"/>
                </a:cubicBezTo>
                <a:cubicBezTo>
                  <a:pt x="3388114" y="1992650"/>
                  <a:pt x="3407302" y="1994633"/>
                  <a:pt x="3424686" y="1992701"/>
                </a:cubicBezTo>
                <a:cubicBezTo>
                  <a:pt x="3459099" y="1988877"/>
                  <a:pt x="3493697" y="1986950"/>
                  <a:pt x="3528203" y="1984075"/>
                </a:cubicBezTo>
                <a:cubicBezTo>
                  <a:pt x="3525328" y="1972573"/>
                  <a:pt x="3526153" y="1959434"/>
                  <a:pt x="3519577" y="1949569"/>
                </a:cubicBezTo>
                <a:cubicBezTo>
                  <a:pt x="3497059" y="1915792"/>
                  <a:pt x="3396583" y="1924224"/>
                  <a:pt x="3390181" y="1923690"/>
                </a:cubicBezTo>
                <a:cubicBezTo>
                  <a:pt x="3360164" y="1878666"/>
                  <a:pt x="3379797" y="1915784"/>
                  <a:pt x="3364301" y="1846052"/>
                </a:cubicBezTo>
                <a:cubicBezTo>
                  <a:pt x="3362328" y="1837176"/>
                  <a:pt x="3363074" y="1825458"/>
                  <a:pt x="3355675" y="1820173"/>
                </a:cubicBezTo>
                <a:cubicBezTo>
                  <a:pt x="3340877" y="1809603"/>
                  <a:pt x="3303917" y="1802920"/>
                  <a:pt x="3303917" y="1802920"/>
                </a:cubicBezTo>
                <a:cubicBezTo>
                  <a:pt x="3284837" y="1822000"/>
                  <a:pt x="3276180" y="1834041"/>
                  <a:pt x="3252158" y="1846052"/>
                </a:cubicBezTo>
                <a:cubicBezTo>
                  <a:pt x="3244025" y="1850119"/>
                  <a:pt x="3234905" y="1851803"/>
                  <a:pt x="3226279" y="1854679"/>
                </a:cubicBezTo>
                <a:cubicBezTo>
                  <a:pt x="3203275" y="1851803"/>
                  <a:pt x="3177395" y="1857554"/>
                  <a:pt x="3157267" y="1846052"/>
                </a:cubicBezTo>
                <a:cubicBezTo>
                  <a:pt x="3149372" y="1841541"/>
                  <a:pt x="3159464" y="1826603"/>
                  <a:pt x="3165894" y="1820173"/>
                </a:cubicBezTo>
                <a:cubicBezTo>
                  <a:pt x="3174987" y="1811080"/>
                  <a:pt x="3188460" y="1807696"/>
                  <a:pt x="3200400" y="1802920"/>
                </a:cubicBezTo>
                <a:cubicBezTo>
                  <a:pt x="3217285" y="1796166"/>
                  <a:pt x="3252158" y="1785668"/>
                  <a:pt x="3252158" y="1785668"/>
                </a:cubicBezTo>
                <a:cubicBezTo>
                  <a:pt x="3262997" y="1769409"/>
                  <a:pt x="3286780" y="1747565"/>
                  <a:pt x="3260784" y="1725283"/>
                </a:cubicBezTo>
                <a:cubicBezTo>
                  <a:pt x="3246976" y="1713448"/>
                  <a:pt x="3209026" y="1708030"/>
                  <a:pt x="3209026" y="1708030"/>
                </a:cubicBezTo>
                <a:cubicBezTo>
                  <a:pt x="3203138" y="1725694"/>
                  <a:pt x="3198584" y="1746924"/>
                  <a:pt x="3183147" y="1759788"/>
                </a:cubicBezTo>
                <a:cubicBezTo>
                  <a:pt x="3173268" y="1768020"/>
                  <a:pt x="3160143" y="1771290"/>
                  <a:pt x="3148641" y="1777041"/>
                </a:cubicBezTo>
                <a:cubicBezTo>
                  <a:pt x="3142890" y="1785667"/>
                  <a:pt x="3141446" y="1800405"/>
                  <a:pt x="3131388" y="1802920"/>
                </a:cubicBezTo>
                <a:cubicBezTo>
                  <a:pt x="3103738" y="1809833"/>
                  <a:pt x="3073831" y="1793775"/>
                  <a:pt x="3053750" y="1777041"/>
                </a:cubicBezTo>
                <a:cubicBezTo>
                  <a:pt x="3044378" y="1769231"/>
                  <a:pt x="3036497" y="1759788"/>
                  <a:pt x="3027871" y="1751162"/>
                </a:cubicBezTo>
                <a:lnTo>
                  <a:pt x="3010618" y="1699403"/>
                </a:lnTo>
                <a:lnTo>
                  <a:pt x="3001992" y="1673524"/>
                </a:lnTo>
                <a:cubicBezTo>
                  <a:pt x="3010618" y="1667773"/>
                  <a:pt x="3018598" y="1660908"/>
                  <a:pt x="3027871" y="1656271"/>
                </a:cubicBezTo>
                <a:cubicBezTo>
                  <a:pt x="3051959" y="1644227"/>
                  <a:pt x="3091887" y="1642196"/>
                  <a:pt x="3114135" y="1639018"/>
                </a:cubicBezTo>
                <a:cubicBezTo>
                  <a:pt x="3111260" y="1621765"/>
                  <a:pt x="3111040" y="1603853"/>
                  <a:pt x="3105509" y="1587260"/>
                </a:cubicBezTo>
                <a:cubicBezTo>
                  <a:pt x="3102230" y="1577424"/>
                  <a:pt x="3092892" y="1570654"/>
                  <a:pt x="3088256" y="1561381"/>
                </a:cubicBezTo>
                <a:cubicBezTo>
                  <a:pt x="3084189" y="1553248"/>
                  <a:pt x="3082505" y="1544128"/>
                  <a:pt x="3079630" y="1535501"/>
                </a:cubicBezTo>
                <a:cubicBezTo>
                  <a:pt x="3086651" y="1458267"/>
                  <a:pt x="3062660" y="1449095"/>
                  <a:pt x="3114135" y="1423358"/>
                </a:cubicBezTo>
                <a:cubicBezTo>
                  <a:pt x="3122268" y="1419291"/>
                  <a:pt x="3131388" y="1417607"/>
                  <a:pt x="3140015" y="1414732"/>
                </a:cubicBezTo>
                <a:cubicBezTo>
                  <a:pt x="3191773" y="1417607"/>
                  <a:pt x="3245892" y="1407640"/>
                  <a:pt x="3295290" y="1423358"/>
                </a:cubicBezTo>
                <a:cubicBezTo>
                  <a:pt x="3315049" y="1429645"/>
                  <a:pt x="3329796" y="1475117"/>
                  <a:pt x="3329796" y="1475117"/>
                </a:cubicBezTo>
                <a:cubicBezTo>
                  <a:pt x="3332876" y="1487436"/>
                  <a:pt x="3349947" y="1559472"/>
                  <a:pt x="3355675" y="1561381"/>
                </a:cubicBezTo>
                <a:lnTo>
                  <a:pt x="3407433" y="1578634"/>
                </a:lnTo>
                <a:lnTo>
                  <a:pt x="3433313" y="1587260"/>
                </a:lnTo>
                <a:cubicBezTo>
                  <a:pt x="3447690" y="1584385"/>
                  <a:pt x="3464246" y="1586767"/>
                  <a:pt x="3476445" y="1578634"/>
                </a:cubicBezTo>
                <a:cubicBezTo>
                  <a:pt x="3484011" y="1573590"/>
                  <a:pt x="3476069" y="1554040"/>
                  <a:pt x="3485071" y="1552754"/>
                </a:cubicBezTo>
                <a:cubicBezTo>
                  <a:pt x="3503074" y="1550182"/>
                  <a:pt x="3536830" y="1570007"/>
                  <a:pt x="3536830" y="1570007"/>
                </a:cubicBezTo>
                <a:cubicBezTo>
                  <a:pt x="3554083" y="1567132"/>
                  <a:pt x="3573402" y="1570059"/>
                  <a:pt x="3588588" y="1561381"/>
                </a:cubicBezTo>
                <a:cubicBezTo>
                  <a:pt x="3596483" y="1556869"/>
                  <a:pt x="3597215" y="1544594"/>
                  <a:pt x="3597215" y="1535501"/>
                </a:cubicBezTo>
                <a:cubicBezTo>
                  <a:pt x="3597215" y="1462811"/>
                  <a:pt x="3603444" y="1476394"/>
                  <a:pt x="3562709" y="1449237"/>
                </a:cubicBezTo>
                <a:cubicBezTo>
                  <a:pt x="3556958" y="1440611"/>
                  <a:pt x="3546922" y="1433621"/>
                  <a:pt x="3545456" y="1423358"/>
                </a:cubicBezTo>
                <a:cubicBezTo>
                  <a:pt x="3537707" y="1369111"/>
                  <a:pt x="3585334" y="1384946"/>
                  <a:pt x="3623094" y="1380226"/>
                </a:cubicBezTo>
                <a:cubicBezTo>
                  <a:pt x="3617343" y="1360098"/>
                  <a:pt x="3616936" y="1337593"/>
                  <a:pt x="3605841" y="1319841"/>
                </a:cubicBezTo>
                <a:cubicBezTo>
                  <a:pt x="3601022" y="1312130"/>
                  <a:pt x="3587528" y="1316259"/>
                  <a:pt x="3579962" y="1311215"/>
                </a:cubicBezTo>
                <a:cubicBezTo>
                  <a:pt x="3518290" y="1270099"/>
                  <a:pt x="3592556" y="1294953"/>
                  <a:pt x="3519577" y="1276709"/>
                </a:cubicBezTo>
                <a:cubicBezTo>
                  <a:pt x="3528203" y="1270958"/>
                  <a:pt x="3536183" y="1264093"/>
                  <a:pt x="3545456" y="1259456"/>
                </a:cubicBezTo>
                <a:cubicBezTo>
                  <a:pt x="3616891" y="1223738"/>
                  <a:pt x="3523040" y="1283026"/>
                  <a:pt x="3597215" y="1233577"/>
                </a:cubicBezTo>
                <a:cubicBezTo>
                  <a:pt x="3611592" y="1236452"/>
                  <a:pt x="3627617" y="1234929"/>
                  <a:pt x="3640347" y="1242203"/>
                </a:cubicBezTo>
                <a:cubicBezTo>
                  <a:pt x="3677681" y="1263537"/>
                  <a:pt x="3641134" y="1268870"/>
                  <a:pt x="3666226" y="1293962"/>
                </a:cubicBezTo>
                <a:cubicBezTo>
                  <a:pt x="3672656" y="1300392"/>
                  <a:pt x="3683479" y="1299713"/>
                  <a:pt x="3692105" y="1302588"/>
                </a:cubicBezTo>
                <a:cubicBezTo>
                  <a:pt x="3694981" y="1322716"/>
                  <a:pt x="3688533" y="1346707"/>
                  <a:pt x="3700732" y="1362973"/>
                </a:cubicBezTo>
                <a:cubicBezTo>
                  <a:pt x="3706952" y="1371267"/>
                  <a:pt x="3713900" y="1346623"/>
                  <a:pt x="3717984" y="1337094"/>
                </a:cubicBezTo>
                <a:cubicBezTo>
                  <a:pt x="3722654" y="1326197"/>
                  <a:pt x="3723354" y="1313988"/>
                  <a:pt x="3726611" y="1302588"/>
                </a:cubicBezTo>
                <a:cubicBezTo>
                  <a:pt x="3729109" y="1293845"/>
                  <a:pt x="3733032" y="1285530"/>
                  <a:pt x="3735237" y="1276709"/>
                </a:cubicBezTo>
                <a:cubicBezTo>
                  <a:pt x="3738793" y="1262485"/>
                  <a:pt x="3736590" y="1246307"/>
                  <a:pt x="3743864" y="1233577"/>
                </a:cubicBezTo>
                <a:cubicBezTo>
                  <a:pt x="3751734" y="1219805"/>
                  <a:pt x="3782338" y="1212126"/>
                  <a:pt x="3795622" y="1207698"/>
                </a:cubicBezTo>
                <a:cubicBezTo>
                  <a:pt x="3801373" y="1199071"/>
                  <a:pt x="3811409" y="1192082"/>
                  <a:pt x="3812875" y="1181818"/>
                </a:cubicBezTo>
                <a:cubicBezTo>
                  <a:pt x="3814552" y="1170082"/>
                  <a:pt x="3812632" y="1155696"/>
                  <a:pt x="3804249" y="1147313"/>
                </a:cubicBezTo>
                <a:cubicBezTo>
                  <a:pt x="3795866" y="1138930"/>
                  <a:pt x="3781143" y="1141943"/>
                  <a:pt x="3769743" y="1138686"/>
                </a:cubicBezTo>
                <a:cubicBezTo>
                  <a:pt x="3709524" y="1121481"/>
                  <a:pt x="3786519" y="1136153"/>
                  <a:pt x="3683479" y="1121434"/>
                </a:cubicBezTo>
                <a:cubicBezTo>
                  <a:pt x="3656138" y="1080422"/>
                  <a:pt x="3676062" y="1092275"/>
                  <a:pt x="3614467" y="1112807"/>
                </a:cubicBezTo>
                <a:lnTo>
                  <a:pt x="3588588" y="1121434"/>
                </a:lnTo>
                <a:lnTo>
                  <a:pt x="3562709" y="1130060"/>
                </a:lnTo>
                <a:cubicBezTo>
                  <a:pt x="3516701" y="1199071"/>
                  <a:pt x="3577086" y="1115683"/>
                  <a:pt x="3519577" y="1173192"/>
                </a:cubicBezTo>
                <a:cubicBezTo>
                  <a:pt x="3512246" y="1180523"/>
                  <a:pt x="3512160" y="1195792"/>
                  <a:pt x="3502324" y="1199071"/>
                </a:cubicBezTo>
                <a:cubicBezTo>
                  <a:pt x="3474909" y="1208209"/>
                  <a:pt x="3444815" y="1204822"/>
                  <a:pt x="3416060" y="1207698"/>
                </a:cubicBezTo>
                <a:cubicBezTo>
                  <a:pt x="3404558" y="1210573"/>
                  <a:pt x="3392910" y="1212917"/>
                  <a:pt x="3381554" y="1216324"/>
                </a:cubicBezTo>
                <a:cubicBezTo>
                  <a:pt x="3364135" y="1221550"/>
                  <a:pt x="3329796" y="1233577"/>
                  <a:pt x="3329796" y="1233577"/>
                </a:cubicBezTo>
                <a:cubicBezTo>
                  <a:pt x="3248925" y="1287492"/>
                  <a:pt x="3341631" y="1232098"/>
                  <a:pt x="3122762" y="1259456"/>
                </a:cubicBezTo>
                <a:cubicBezTo>
                  <a:pt x="3112474" y="1260742"/>
                  <a:pt x="3105509" y="1270958"/>
                  <a:pt x="3096883" y="1276709"/>
                </a:cubicBezTo>
                <a:cubicBezTo>
                  <a:pt x="3075197" y="1341763"/>
                  <a:pt x="3104451" y="1261570"/>
                  <a:pt x="3071003" y="1328468"/>
                </a:cubicBezTo>
                <a:cubicBezTo>
                  <a:pt x="3066937" y="1336601"/>
                  <a:pt x="3066793" y="1346398"/>
                  <a:pt x="3062377" y="1354347"/>
                </a:cubicBezTo>
                <a:cubicBezTo>
                  <a:pt x="3052307" y="1372473"/>
                  <a:pt x="3039373" y="1388852"/>
                  <a:pt x="3027871" y="1406105"/>
                </a:cubicBezTo>
                <a:lnTo>
                  <a:pt x="2993366" y="1457864"/>
                </a:lnTo>
                <a:lnTo>
                  <a:pt x="2976113" y="1483743"/>
                </a:lnTo>
                <a:cubicBezTo>
                  <a:pt x="2970362" y="1492369"/>
                  <a:pt x="2967486" y="1503871"/>
                  <a:pt x="2958860" y="1509622"/>
                </a:cubicBezTo>
                <a:cubicBezTo>
                  <a:pt x="2950234" y="1515373"/>
                  <a:pt x="2942689" y="1523235"/>
                  <a:pt x="2932981" y="1526875"/>
                </a:cubicBezTo>
                <a:cubicBezTo>
                  <a:pt x="2919253" y="1532023"/>
                  <a:pt x="2904073" y="1531945"/>
                  <a:pt x="2889849" y="1535501"/>
                </a:cubicBezTo>
                <a:cubicBezTo>
                  <a:pt x="2881027" y="1537706"/>
                  <a:pt x="2872596" y="1541252"/>
                  <a:pt x="2863969" y="1544128"/>
                </a:cubicBezTo>
                <a:cubicBezTo>
                  <a:pt x="2858218" y="1535502"/>
                  <a:pt x="2849995" y="1528084"/>
                  <a:pt x="2846717" y="1518249"/>
                </a:cubicBezTo>
                <a:cubicBezTo>
                  <a:pt x="2833468" y="1478503"/>
                  <a:pt x="2845246" y="1472176"/>
                  <a:pt x="2829464" y="1440611"/>
                </a:cubicBezTo>
                <a:cubicBezTo>
                  <a:pt x="2824827" y="1431338"/>
                  <a:pt x="2817962" y="1423358"/>
                  <a:pt x="2812211" y="1414732"/>
                </a:cubicBezTo>
                <a:cubicBezTo>
                  <a:pt x="2809335" y="1403230"/>
                  <a:pt x="2806991" y="1391582"/>
                  <a:pt x="2803584" y="1380226"/>
                </a:cubicBezTo>
                <a:cubicBezTo>
                  <a:pt x="2798358" y="1362807"/>
                  <a:pt x="2790743" y="1346111"/>
                  <a:pt x="2786332" y="1328468"/>
                </a:cubicBezTo>
                <a:cubicBezTo>
                  <a:pt x="2783456" y="1316966"/>
                  <a:pt x="2784282" y="1303827"/>
                  <a:pt x="2777705" y="1293962"/>
                </a:cubicBezTo>
                <a:cubicBezTo>
                  <a:pt x="2771954" y="1285336"/>
                  <a:pt x="2761300" y="1280920"/>
                  <a:pt x="2751826" y="1276709"/>
                </a:cubicBezTo>
                <a:cubicBezTo>
                  <a:pt x="2724822" y="1264707"/>
                  <a:pt x="2694240" y="1257999"/>
                  <a:pt x="2665562" y="1250830"/>
                </a:cubicBezTo>
                <a:cubicBezTo>
                  <a:pt x="2662686" y="1242204"/>
                  <a:pt x="2661001" y="1233084"/>
                  <a:pt x="2656935" y="1224951"/>
                </a:cubicBezTo>
                <a:cubicBezTo>
                  <a:pt x="2652298" y="1215678"/>
                  <a:pt x="2643323" y="1208779"/>
                  <a:pt x="2639683" y="1199071"/>
                </a:cubicBezTo>
                <a:cubicBezTo>
                  <a:pt x="2634535" y="1185342"/>
                  <a:pt x="2637613" y="1169053"/>
                  <a:pt x="2631056" y="1155939"/>
                </a:cubicBezTo>
                <a:cubicBezTo>
                  <a:pt x="2618132" y="1130092"/>
                  <a:pt x="2602302" y="1129102"/>
                  <a:pt x="2579298" y="1121434"/>
                </a:cubicBezTo>
                <a:cubicBezTo>
                  <a:pt x="2556292" y="1052419"/>
                  <a:pt x="2590801" y="1132937"/>
                  <a:pt x="2544792" y="1086928"/>
                </a:cubicBezTo>
                <a:cubicBezTo>
                  <a:pt x="2530130" y="1072266"/>
                  <a:pt x="2521788" y="1052422"/>
                  <a:pt x="2510286" y="1035169"/>
                </a:cubicBezTo>
                <a:lnTo>
                  <a:pt x="2493033" y="1009290"/>
                </a:lnTo>
                <a:lnTo>
                  <a:pt x="2475781" y="983411"/>
                </a:lnTo>
                <a:cubicBezTo>
                  <a:pt x="2472905" y="969034"/>
                  <a:pt x="2474428" y="953009"/>
                  <a:pt x="2467154" y="940279"/>
                </a:cubicBezTo>
                <a:cubicBezTo>
                  <a:pt x="2459284" y="926507"/>
                  <a:pt x="2428680" y="918828"/>
                  <a:pt x="2415396" y="914400"/>
                </a:cubicBezTo>
                <a:cubicBezTo>
                  <a:pt x="2409645" y="897147"/>
                  <a:pt x="2392392" y="879894"/>
                  <a:pt x="2398143" y="862641"/>
                </a:cubicBezTo>
                <a:lnTo>
                  <a:pt x="2415396" y="810883"/>
                </a:lnTo>
                <a:lnTo>
                  <a:pt x="2424022" y="785003"/>
                </a:lnTo>
                <a:cubicBezTo>
                  <a:pt x="2421147" y="776377"/>
                  <a:pt x="2421826" y="765554"/>
                  <a:pt x="2415396" y="759124"/>
                </a:cubicBezTo>
                <a:cubicBezTo>
                  <a:pt x="2411272" y="755000"/>
                  <a:pt x="2355307" y="741945"/>
                  <a:pt x="2355011" y="741871"/>
                </a:cubicBezTo>
                <a:cubicBezTo>
                  <a:pt x="2305626" y="708947"/>
                  <a:pt x="2355289" y="733245"/>
                  <a:pt x="2286000" y="733245"/>
                </a:cubicBezTo>
                <a:cubicBezTo>
                  <a:pt x="2262817" y="733245"/>
                  <a:pt x="2239992" y="727494"/>
                  <a:pt x="2216988" y="724618"/>
                </a:cubicBezTo>
                <a:cubicBezTo>
                  <a:pt x="2211237" y="715992"/>
                  <a:pt x="2202463" y="708741"/>
                  <a:pt x="2199735" y="698739"/>
                </a:cubicBezTo>
                <a:cubicBezTo>
                  <a:pt x="2193635" y="676373"/>
                  <a:pt x="2204403" y="648720"/>
                  <a:pt x="2191109" y="629728"/>
                </a:cubicBezTo>
                <a:cubicBezTo>
                  <a:pt x="2183982" y="619546"/>
                  <a:pt x="2109986" y="606603"/>
                  <a:pt x="2096218" y="603849"/>
                </a:cubicBezTo>
                <a:cubicBezTo>
                  <a:pt x="2101969" y="580845"/>
                  <a:pt x="2120969" y="557332"/>
                  <a:pt x="2113471" y="534837"/>
                </a:cubicBezTo>
                <a:cubicBezTo>
                  <a:pt x="2110596" y="526211"/>
                  <a:pt x="2112411" y="514002"/>
                  <a:pt x="2104845" y="508958"/>
                </a:cubicBezTo>
                <a:cubicBezTo>
                  <a:pt x="2092645" y="500825"/>
                  <a:pt x="2075937" y="503888"/>
                  <a:pt x="2061713" y="500332"/>
                </a:cubicBezTo>
                <a:cubicBezTo>
                  <a:pt x="2052891" y="498127"/>
                  <a:pt x="2044460" y="494581"/>
                  <a:pt x="2035833" y="491705"/>
                </a:cubicBezTo>
                <a:cubicBezTo>
                  <a:pt x="2015706" y="431320"/>
                  <a:pt x="2035834" y="445698"/>
                  <a:pt x="1992701" y="431320"/>
                </a:cubicBezTo>
                <a:cubicBezTo>
                  <a:pt x="1910858" y="437166"/>
                  <a:pt x="1815234" y="449392"/>
                  <a:pt x="1733909" y="431320"/>
                </a:cubicBezTo>
                <a:cubicBezTo>
                  <a:pt x="1723788" y="429071"/>
                  <a:pt x="1725448" y="410936"/>
                  <a:pt x="1716656" y="405441"/>
                </a:cubicBezTo>
                <a:cubicBezTo>
                  <a:pt x="1701234" y="395802"/>
                  <a:pt x="1680030" y="398276"/>
                  <a:pt x="1664898" y="388188"/>
                </a:cubicBezTo>
                <a:cubicBezTo>
                  <a:pt x="1656271" y="382437"/>
                  <a:pt x="1648548" y="375019"/>
                  <a:pt x="1639018" y="370935"/>
                </a:cubicBezTo>
                <a:cubicBezTo>
                  <a:pt x="1628121" y="366265"/>
                  <a:pt x="1615913" y="365566"/>
                  <a:pt x="1604513" y="362309"/>
                </a:cubicBezTo>
                <a:cubicBezTo>
                  <a:pt x="1595770" y="359811"/>
                  <a:pt x="1587260" y="356558"/>
                  <a:pt x="1578633" y="353683"/>
                </a:cubicBezTo>
                <a:cubicBezTo>
                  <a:pt x="1570007" y="347932"/>
                  <a:pt x="1559231" y="344526"/>
                  <a:pt x="1552754" y="336430"/>
                </a:cubicBezTo>
                <a:cubicBezTo>
                  <a:pt x="1547074" y="329330"/>
                  <a:pt x="1551527" y="315836"/>
                  <a:pt x="1544128" y="310551"/>
                </a:cubicBezTo>
                <a:cubicBezTo>
                  <a:pt x="1529329" y="299980"/>
                  <a:pt x="1492369" y="293298"/>
                  <a:pt x="1492369" y="293298"/>
                </a:cubicBezTo>
                <a:cubicBezTo>
                  <a:pt x="1414837" y="241609"/>
                  <a:pt x="1544875" y="322927"/>
                  <a:pt x="1406105" y="267418"/>
                </a:cubicBezTo>
                <a:cubicBezTo>
                  <a:pt x="1394778" y="262887"/>
                  <a:pt x="1390818" y="247592"/>
                  <a:pt x="1380226" y="241539"/>
                </a:cubicBezTo>
                <a:cubicBezTo>
                  <a:pt x="1369932" y="235657"/>
                  <a:pt x="1357222" y="235788"/>
                  <a:pt x="1345720" y="232913"/>
                </a:cubicBezTo>
                <a:cubicBezTo>
                  <a:pt x="1337094" y="221411"/>
                  <a:pt x="1326271" y="211267"/>
                  <a:pt x="1319841" y="198407"/>
                </a:cubicBezTo>
                <a:cubicBezTo>
                  <a:pt x="1296012" y="150747"/>
                  <a:pt x="1332432" y="170973"/>
                  <a:pt x="1285335" y="155275"/>
                </a:cubicBezTo>
                <a:cubicBezTo>
                  <a:pt x="1276709" y="149524"/>
                  <a:pt x="1268930" y="142233"/>
                  <a:pt x="1259456" y="138022"/>
                </a:cubicBezTo>
                <a:cubicBezTo>
                  <a:pt x="1242838" y="130636"/>
                  <a:pt x="1222830" y="130856"/>
                  <a:pt x="1207698" y="120769"/>
                </a:cubicBezTo>
                <a:cubicBezTo>
                  <a:pt x="1199071" y="115018"/>
                  <a:pt x="1191292" y="107728"/>
                  <a:pt x="1181818" y="103517"/>
                </a:cubicBezTo>
                <a:cubicBezTo>
                  <a:pt x="1165199" y="96131"/>
                  <a:pt x="1130060" y="86264"/>
                  <a:pt x="1130060" y="86264"/>
                </a:cubicBezTo>
                <a:cubicBezTo>
                  <a:pt x="1127184" y="77637"/>
                  <a:pt x="1127863" y="66814"/>
                  <a:pt x="1121433" y="60384"/>
                </a:cubicBezTo>
                <a:cubicBezTo>
                  <a:pt x="1115003" y="53954"/>
                  <a:pt x="1104430" y="53730"/>
                  <a:pt x="1095554" y="51758"/>
                </a:cubicBezTo>
                <a:cubicBezTo>
                  <a:pt x="1078480" y="47964"/>
                  <a:pt x="1061049" y="46007"/>
                  <a:pt x="1043796" y="43132"/>
                </a:cubicBezTo>
                <a:cubicBezTo>
                  <a:pt x="956862" y="14152"/>
                  <a:pt x="1091680" y="58359"/>
                  <a:pt x="983411" y="25879"/>
                </a:cubicBezTo>
                <a:cubicBezTo>
                  <a:pt x="965992" y="20653"/>
                  <a:pt x="949803" y="9760"/>
                  <a:pt x="931652" y="8626"/>
                </a:cubicBezTo>
                <a:lnTo>
                  <a:pt x="793630" y="0"/>
                </a:lnTo>
                <a:cubicBezTo>
                  <a:pt x="715992" y="2875"/>
                  <a:pt x="638236" y="3458"/>
                  <a:pt x="560717" y="8626"/>
                </a:cubicBezTo>
                <a:cubicBezTo>
                  <a:pt x="551644" y="9231"/>
                  <a:pt x="541938" y="11572"/>
                  <a:pt x="534837" y="17252"/>
                </a:cubicBezTo>
                <a:cubicBezTo>
                  <a:pt x="391072" y="132263"/>
                  <a:pt x="646967" y="-43120"/>
                  <a:pt x="491705" y="60384"/>
                </a:cubicBezTo>
                <a:cubicBezTo>
                  <a:pt x="477328" y="103517"/>
                  <a:pt x="491706" y="83389"/>
                  <a:pt x="431320" y="103517"/>
                </a:cubicBezTo>
                <a:lnTo>
                  <a:pt x="353683" y="129396"/>
                </a:lnTo>
                <a:lnTo>
                  <a:pt x="327803" y="138022"/>
                </a:lnTo>
                <a:cubicBezTo>
                  <a:pt x="319177" y="140897"/>
                  <a:pt x="310746" y="144444"/>
                  <a:pt x="301924" y="146649"/>
                </a:cubicBezTo>
                <a:lnTo>
                  <a:pt x="267418" y="155275"/>
                </a:lnTo>
                <a:cubicBezTo>
                  <a:pt x="224288" y="184029"/>
                  <a:pt x="247288" y="163903"/>
                  <a:pt x="207033" y="224286"/>
                </a:cubicBezTo>
                <a:cubicBezTo>
                  <a:pt x="201282" y="232912"/>
                  <a:pt x="199617" y="246888"/>
                  <a:pt x="189781" y="250166"/>
                </a:cubicBezTo>
                <a:cubicBezTo>
                  <a:pt x="151701" y="262858"/>
                  <a:pt x="172034" y="254725"/>
                  <a:pt x="129396" y="276045"/>
                </a:cubicBezTo>
                <a:cubicBezTo>
                  <a:pt x="126520" y="284671"/>
                  <a:pt x="124836" y="293791"/>
                  <a:pt x="120769" y="301924"/>
                </a:cubicBezTo>
                <a:cubicBezTo>
                  <a:pt x="116133" y="311197"/>
                  <a:pt x="106795" y="317968"/>
                  <a:pt x="103517" y="327803"/>
                </a:cubicBezTo>
                <a:cubicBezTo>
                  <a:pt x="97986" y="344396"/>
                  <a:pt x="98684" y="362488"/>
                  <a:pt x="94890" y="379562"/>
                </a:cubicBezTo>
                <a:cubicBezTo>
                  <a:pt x="92917" y="388438"/>
                  <a:pt x="88762" y="396698"/>
                  <a:pt x="86264" y="405441"/>
                </a:cubicBezTo>
                <a:cubicBezTo>
                  <a:pt x="83007" y="416841"/>
                  <a:pt x="81044" y="428591"/>
                  <a:pt x="77637" y="439947"/>
                </a:cubicBezTo>
                <a:cubicBezTo>
                  <a:pt x="72411" y="457366"/>
                  <a:pt x="75516" y="481617"/>
                  <a:pt x="60384" y="491705"/>
                </a:cubicBezTo>
                <a:lnTo>
                  <a:pt x="34505" y="508958"/>
                </a:lnTo>
                <a:cubicBezTo>
                  <a:pt x="28754" y="517584"/>
                  <a:pt x="21463" y="525363"/>
                  <a:pt x="17252" y="534837"/>
                </a:cubicBezTo>
                <a:cubicBezTo>
                  <a:pt x="9866" y="551456"/>
                  <a:pt x="0" y="586596"/>
                  <a:pt x="0" y="586596"/>
                </a:cubicBezTo>
                <a:cubicBezTo>
                  <a:pt x="2210" y="615326"/>
                  <a:pt x="11549" y="747936"/>
                  <a:pt x="17252" y="785003"/>
                </a:cubicBezTo>
                <a:cubicBezTo>
                  <a:pt x="18635" y="793991"/>
                  <a:pt x="23674" y="802061"/>
                  <a:pt x="25879" y="810883"/>
                </a:cubicBezTo>
                <a:cubicBezTo>
                  <a:pt x="29435" y="825107"/>
                  <a:pt x="32276" y="839523"/>
                  <a:pt x="34505" y="854015"/>
                </a:cubicBezTo>
                <a:cubicBezTo>
                  <a:pt x="41032" y="896442"/>
                  <a:pt x="42542" y="933310"/>
                  <a:pt x="51758" y="974784"/>
                </a:cubicBezTo>
                <a:cubicBezTo>
                  <a:pt x="57652" y="1001310"/>
                  <a:pt x="59670" y="1006098"/>
                  <a:pt x="86264" y="1017917"/>
                </a:cubicBezTo>
                <a:cubicBezTo>
                  <a:pt x="102882" y="1025303"/>
                  <a:pt x="138022" y="1035169"/>
                  <a:pt x="138022" y="1035169"/>
                </a:cubicBezTo>
                <a:cubicBezTo>
                  <a:pt x="146177" y="1059633"/>
                  <a:pt x="147199" y="1098007"/>
                  <a:pt x="181154" y="1104181"/>
                </a:cubicBezTo>
                <a:cubicBezTo>
                  <a:pt x="203787" y="1108296"/>
                  <a:pt x="227162" y="1104181"/>
                  <a:pt x="250166" y="1104181"/>
                </a:cubicBezTo>
              </a:path>
            </a:pathLst>
          </a:custGeom>
          <a:solidFill>
            <a:srgbClr val="DFA883"/>
          </a:solidFill>
          <a:ln cap="flat" cmpd="sng" w="12700">
            <a:solidFill>
              <a:srgbClr val="D38A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g97ba0b3301_0_0"/>
          <p:cNvGrpSpPr/>
          <p:nvPr/>
        </p:nvGrpSpPr>
        <p:grpSpPr>
          <a:xfrm>
            <a:off x="5751200" y="5586292"/>
            <a:ext cx="638657" cy="1085419"/>
            <a:chOff x="3312543" y="2882115"/>
            <a:chExt cx="2134549" cy="2826611"/>
          </a:xfrm>
        </p:grpSpPr>
        <p:sp>
          <p:nvSpPr>
            <p:cNvPr id="157" name="Google Shape;157;g97ba0b3301_0_0"/>
            <p:cNvSpPr/>
            <p:nvPr/>
          </p:nvSpPr>
          <p:spPr>
            <a:xfrm>
              <a:off x="3312543" y="2882115"/>
              <a:ext cx="1587964" cy="2826611"/>
            </a:xfrm>
            <a:custGeom>
              <a:rect b="b" l="l" r="r" t="t"/>
              <a:pathLst>
                <a:path extrusionOk="0" h="4365422" w="2452454">
                  <a:moveTo>
                    <a:pt x="793631" y="456"/>
                  </a:moveTo>
                  <a:cubicBezTo>
                    <a:pt x="787880" y="-5295"/>
                    <a:pt x="763081" y="44935"/>
                    <a:pt x="741872" y="60841"/>
                  </a:cubicBezTo>
                  <a:cubicBezTo>
                    <a:pt x="727323" y="71752"/>
                    <a:pt x="707367" y="72342"/>
                    <a:pt x="690114" y="78093"/>
                  </a:cubicBezTo>
                  <a:lnTo>
                    <a:pt x="664234" y="86720"/>
                  </a:lnTo>
                  <a:cubicBezTo>
                    <a:pt x="652732" y="83844"/>
                    <a:pt x="641129" y="81350"/>
                    <a:pt x="629729" y="78093"/>
                  </a:cubicBezTo>
                  <a:cubicBezTo>
                    <a:pt x="620986" y="75595"/>
                    <a:pt x="612942" y="69467"/>
                    <a:pt x="603849" y="69467"/>
                  </a:cubicBezTo>
                  <a:cubicBezTo>
                    <a:pt x="594756" y="69467"/>
                    <a:pt x="586596" y="75218"/>
                    <a:pt x="577970" y="78093"/>
                  </a:cubicBezTo>
                  <a:cubicBezTo>
                    <a:pt x="571482" y="129998"/>
                    <a:pt x="583815" y="146084"/>
                    <a:pt x="543465" y="172984"/>
                  </a:cubicBezTo>
                  <a:cubicBezTo>
                    <a:pt x="535899" y="178028"/>
                    <a:pt x="526212" y="178735"/>
                    <a:pt x="517585" y="181610"/>
                  </a:cubicBezTo>
                  <a:cubicBezTo>
                    <a:pt x="511834" y="190237"/>
                    <a:pt x="503060" y="197487"/>
                    <a:pt x="500332" y="207490"/>
                  </a:cubicBezTo>
                  <a:cubicBezTo>
                    <a:pt x="494232" y="229856"/>
                    <a:pt x="493904" y="253423"/>
                    <a:pt x="491706" y="276501"/>
                  </a:cubicBezTo>
                  <a:cubicBezTo>
                    <a:pt x="488152" y="313824"/>
                    <a:pt x="498935" y="354670"/>
                    <a:pt x="483080" y="388644"/>
                  </a:cubicBezTo>
                  <a:cubicBezTo>
                    <a:pt x="475389" y="405124"/>
                    <a:pt x="431321" y="405897"/>
                    <a:pt x="431321" y="405897"/>
                  </a:cubicBezTo>
                  <a:cubicBezTo>
                    <a:pt x="408317" y="403022"/>
                    <a:pt x="385119" y="401418"/>
                    <a:pt x="362310" y="397271"/>
                  </a:cubicBezTo>
                  <a:cubicBezTo>
                    <a:pt x="353364" y="395644"/>
                    <a:pt x="345347" y="390427"/>
                    <a:pt x="336431" y="388644"/>
                  </a:cubicBezTo>
                  <a:cubicBezTo>
                    <a:pt x="316493" y="384656"/>
                    <a:pt x="296174" y="382893"/>
                    <a:pt x="276046" y="380018"/>
                  </a:cubicBezTo>
                  <a:cubicBezTo>
                    <a:pt x="258792" y="385769"/>
                    <a:pt x="230037" y="385768"/>
                    <a:pt x="258793" y="414524"/>
                  </a:cubicBezTo>
                  <a:cubicBezTo>
                    <a:pt x="267886" y="423617"/>
                    <a:pt x="281258" y="427262"/>
                    <a:pt x="293299" y="431777"/>
                  </a:cubicBezTo>
                  <a:cubicBezTo>
                    <a:pt x="313888" y="439498"/>
                    <a:pt x="361674" y="446048"/>
                    <a:pt x="379563" y="449029"/>
                  </a:cubicBezTo>
                  <a:cubicBezTo>
                    <a:pt x="357877" y="514083"/>
                    <a:pt x="387131" y="433893"/>
                    <a:pt x="353683" y="500788"/>
                  </a:cubicBezTo>
                  <a:cubicBezTo>
                    <a:pt x="349617" y="508921"/>
                    <a:pt x="349123" y="518534"/>
                    <a:pt x="345057" y="526667"/>
                  </a:cubicBezTo>
                  <a:cubicBezTo>
                    <a:pt x="340420" y="535940"/>
                    <a:pt x="338018" y="550770"/>
                    <a:pt x="327804" y="552546"/>
                  </a:cubicBezTo>
                  <a:cubicBezTo>
                    <a:pt x="268245" y="562904"/>
                    <a:pt x="207034" y="558297"/>
                    <a:pt x="146649" y="561173"/>
                  </a:cubicBezTo>
                  <a:cubicBezTo>
                    <a:pt x="143774" y="569799"/>
                    <a:pt x="139151" y="578029"/>
                    <a:pt x="138023" y="587052"/>
                  </a:cubicBezTo>
                  <a:cubicBezTo>
                    <a:pt x="133373" y="624254"/>
                    <a:pt x="139697" y="663146"/>
                    <a:pt x="129397" y="699195"/>
                  </a:cubicBezTo>
                  <a:cubicBezTo>
                    <a:pt x="126899" y="707938"/>
                    <a:pt x="111650" y="703755"/>
                    <a:pt x="103517" y="707822"/>
                  </a:cubicBezTo>
                  <a:cubicBezTo>
                    <a:pt x="36631" y="741265"/>
                    <a:pt x="116803" y="712021"/>
                    <a:pt x="51759" y="733701"/>
                  </a:cubicBezTo>
                  <a:cubicBezTo>
                    <a:pt x="2315" y="807866"/>
                    <a:pt x="61594" y="714030"/>
                    <a:pt x="25880" y="785460"/>
                  </a:cubicBezTo>
                  <a:cubicBezTo>
                    <a:pt x="-7570" y="852361"/>
                    <a:pt x="21688" y="772160"/>
                    <a:pt x="0" y="837218"/>
                  </a:cubicBezTo>
                  <a:cubicBezTo>
                    <a:pt x="7669" y="898562"/>
                    <a:pt x="-9658" y="901399"/>
                    <a:pt x="34506" y="923482"/>
                  </a:cubicBezTo>
                  <a:cubicBezTo>
                    <a:pt x="42639" y="927549"/>
                    <a:pt x="51759" y="929233"/>
                    <a:pt x="60385" y="932109"/>
                  </a:cubicBezTo>
                  <a:cubicBezTo>
                    <a:pt x="74762" y="929233"/>
                    <a:pt x="89788" y="928630"/>
                    <a:pt x="103517" y="923482"/>
                  </a:cubicBezTo>
                  <a:cubicBezTo>
                    <a:pt x="113225" y="919842"/>
                    <a:pt x="119133" y="907695"/>
                    <a:pt x="129397" y="906229"/>
                  </a:cubicBezTo>
                  <a:cubicBezTo>
                    <a:pt x="141134" y="904552"/>
                    <a:pt x="152400" y="911980"/>
                    <a:pt x="163902" y="914856"/>
                  </a:cubicBezTo>
                  <a:cubicBezTo>
                    <a:pt x="181287" y="967006"/>
                    <a:pt x="186004" y="969998"/>
                    <a:pt x="163902" y="1052878"/>
                  </a:cubicBezTo>
                  <a:cubicBezTo>
                    <a:pt x="161231" y="1062896"/>
                    <a:pt x="147932" y="1067082"/>
                    <a:pt x="138023" y="1070131"/>
                  </a:cubicBezTo>
                  <a:cubicBezTo>
                    <a:pt x="109996" y="1078755"/>
                    <a:pt x="51759" y="1087384"/>
                    <a:pt x="51759" y="1087384"/>
                  </a:cubicBezTo>
                  <a:cubicBezTo>
                    <a:pt x="35404" y="1136446"/>
                    <a:pt x="30108" y="1141004"/>
                    <a:pt x="51759" y="1216780"/>
                  </a:cubicBezTo>
                  <a:cubicBezTo>
                    <a:pt x="54607" y="1226749"/>
                    <a:pt x="69012" y="1228282"/>
                    <a:pt x="77638" y="1234033"/>
                  </a:cubicBezTo>
                  <a:cubicBezTo>
                    <a:pt x="83389" y="1242659"/>
                    <a:pt x="91613" y="1250076"/>
                    <a:pt x="94891" y="1259912"/>
                  </a:cubicBezTo>
                  <a:cubicBezTo>
                    <a:pt x="100422" y="1276505"/>
                    <a:pt x="94839" y="1296485"/>
                    <a:pt x="103517" y="1311671"/>
                  </a:cubicBezTo>
                  <a:cubicBezTo>
                    <a:pt x="108029" y="1319566"/>
                    <a:pt x="120770" y="1317422"/>
                    <a:pt x="129397" y="1320297"/>
                  </a:cubicBezTo>
                  <a:cubicBezTo>
                    <a:pt x="134846" y="1323929"/>
                    <a:pt x="169995" y="1350641"/>
                    <a:pt x="181155" y="1346177"/>
                  </a:cubicBezTo>
                  <a:cubicBezTo>
                    <a:pt x="190781" y="1342326"/>
                    <a:pt x="192657" y="1328924"/>
                    <a:pt x="198408" y="1320297"/>
                  </a:cubicBezTo>
                  <a:cubicBezTo>
                    <a:pt x="201283" y="1300169"/>
                    <a:pt x="197941" y="1278098"/>
                    <a:pt x="207034" y="1259912"/>
                  </a:cubicBezTo>
                  <a:cubicBezTo>
                    <a:pt x="211101" y="1251779"/>
                    <a:pt x="223876" y="1250282"/>
                    <a:pt x="232914" y="1251286"/>
                  </a:cubicBezTo>
                  <a:cubicBezTo>
                    <a:pt x="250989" y="1253294"/>
                    <a:pt x="284672" y="1268539"/>
                    <a:pt x="284672" y="1268539"/>
                  </a:cubicBezTo>
                  <a:cubicBezTo>
                    <a:pt x="301540" y="1293841"/>
                    <a:pt x="303408" y="1291724"/>
                    <a:pt x="310551" y="1320297"/>
                  </a:cubicBezTo>
                  <a:cubicBezTo>
                    <a:pt x="313235" y="1331031"/>
                    <a:pt x="326338" y="1411824"/>
                    <a:pt x="336431" y="1415188"/>
                  </a:cubicBezTo>
                  <a:lnTo>
                    <a:pt x="362310" y="1423814"/>
                  </a:lnTo>
                  <a:cubicBezTo>
                    <a:pt x="422694" y="1464071"/>
                    <a:pt x="402566" y="1441067"/>
                    <a:pt x="431321" y="1484199"/>
                  </a:cubicBezTo>
                  <a:cubicBezTo>
                    <a:pt x="454325" y="1481324"/>
                    <a:pt x="479147" y="1484988"/>
                    <a:pt x="500332" y="1475573"/>
                  </a:cubicBezTo>
                  <a:cubicBezTo>
                    <a:pt x="508642" y="1471880"/>
                    <a:pt x="502529" y="1456123"/>
                    <a:pt x="508959" y="1449693"/>
                  </a:cubicBezTo>
                  <a:cubicBezTo>
                    <a:pt x="515389" y="1443263"/>
                    <a:pt x="526212" y="1443942"/>
                    <a:pt x="534838" y="1441067"/>
                  </a:cubicBezTo>
                  <a:cubicBezTo>
                    <a:pt x="552091" y="1443942"/>
                    <a:pt x="569523" y="1445899"/>
                    <a:pt x="586597" y="1449693"/>
                  </a:cubicBezTo>
                  <a:cubicBezTo>
                    <a:pt x="595473" y="1451666"/>
                    <a:pt x="603560" y="1456537"/>
                    <a:pt x="612476" y="1458320"/>
                  </a:cubicBezTo>
                  <a:cubicBezTo>
                    <a:pt x="632414" y="1462308"/>
                    <a:pt x="652733" y="1464071"/>
                    <a:pt x="672861" y="1466946"/>
                  </a:cubicBezTo>
                  <a:cubicBezTo>
                    <a:pt x="690114" y="1461195"/>
                    <a:pt x="723409" y="1431547"/>
                    <a:pt x="724619" y="1449693"/>
                  </a:cubicBezTo>
                  <a:cubicBezTo>
                    <a:pt x="727495" y="1492825"/>
                    <a:pt x="728721" y="1536099"/>
                    <a:pt x="733246" y="1579090"/>
                  </a:cubicBezTo>
                  <a:cubicBezTo>
                    <a:pt x="734913" y="1594924"/>
                    <a:pt x="745152" y="1623435"/>
                    <a:pt x="750499" y="1639475"/>
                  </a:cubicBezTo>
                  <a:cubicBezTo>
                    <a:pt x="741872" y="1642350"/>
                    <a:pt x="733607" y="1646718"/>
                    <a:pt x="724619" y="1648101"/>
                  </a:cubicBezTo>
                  <a:cubicBezTo>
                    <a:pt x="696057" y="1652495"/>
                    <a:pt x="658789" y="1636293"/>
                    <a:pt x="638355" y="1656727"/>
                  </a:cubicBezTo>
                  <a:cubicBezTo>
                    <a:pt x="621962" y="1673120"/>
                    <a:pt x="639059" y="1703952"/>
                    <a:pt x="646982" y="1725739"/>
                  </a:cubicBezTo>
                  <a:cubicBezTo>
                    <a:pt x="651151" y="1737204"/>
                    <a:pt x="662197" y="1745693"/>
                    <a:pt x="672861" y="1751618"/>
                  </a:cubicBezTo>
                  <a:cubicBezTo>
                    <a:pt x="708548" y="1771445"/>
                    <a:pt x="755096" y="1772680"/>
                    <a:pt x="793631" y="1777497"/>
                  </a:cubicBezTo>
                  <a:cubicBezTo>
                    <a:pt x="802257" y="1783248"/>
                    <a:pt x="813033" y="1786654"/>
                    <a:pt x="819510" y="1794750"/>
                  </a:cubicBezTo>
                  <a:cubicBezTo>
                    <a:pt x="834471" y="1813452"/>
                    <a:pt x="828083" y="1857384"/>
                    <a:pt x="819510" y="1872388"/>
                  </a:cubicBezTo>
                  <a:cubicBezTo>
                    <a:pt x="814999" y="1880283"/>
                    <a:pt x="802547" y="1879231"/>
                    <a:pt x="793631" y="1881014"/>
                  </a:cubicBezTo>
                  <a:cubicBezTo>
                    <a:pt x="773693" y="1885002"/>
                    <a:pt x="753374" y="1886765"/>
                    <a:pt x="733246" y="1889641"/>
                  </a:cubicBezTo>
                  <a:cubicBezTo>
                    <a:pt x="724619" y="1898267"/>
                    <a:pt x="709759" y="1903557"/>
                    <a:pt x="707366" y="1915520"/>
                  </a:cubicBezTo>
                  <a:cubicBezTo>
                    <a:pt x="698826" y="1958219"/>
                    <a:pt x="714215" y="1973239"/>
                    <a:pt x="733246" y="2001784"/>
                  </a:cubicBezTo>
                  <a:cubicBezTo>
                    <a:pt x="746283" y="2053936"/>
                    <a:pt x="738122" y="2025038"/>
                    <a:pt x="759125" y="2088048"/>
                  </a:cubicBezTo>
                  <a:lnTo>
                    <a:pt x="767751" y="2113927"/>
                  </a:lnTo>
                  <a:cubicBezTo>
                    <a:pt x="764876" y="2139806"/>
                    <a:pt x="763406" y="2165881"/>
                    <a:pt x="759125" y="2191565"/>
                  </a:cubicBezTo>
                  <a:cubicBezTo>
                    <a:pt x="757630" y="2200534"/>
                    <a:pt x="756179" y="2210344"/>
                    <a:pt x="750499" y="2217444"/>
                  </a:cubicBezTo>
                  <a:cubicBezTo>
                    <a:pt x="744022" y="2225540"/>
                    <a:pt x="733246" y="2228946"/>
                    <a:pt x="724619" y="2234697"/>
                  </a:cubicBezTo>
                  <a:cubicBezTo>
                    <a:pt x="727495" y="2254825"/>
                    <a:pt x="727403" y="2275607"/>
                    <a:pt x="733246" y="2295082"/>
                  </a:cubicBezTo>
                  <a:cubicBezTo>
                    <a:pt x="751338" y="2355386"/>
                    <a:pt x="836637" y="2326704"/>
                    <a:pt x="879895" y="2329588"/>
                  </a:cubicBezTo>
                  <a:cubicBezTo>
                    <a:pt x="882770" y="2338214"/>
                    <a:pt x="891898" y="2347024"/>
                    <a:pt x="888521" y="2355467"/>
                  </a:cubicBezTo>
                  <a:cubicBezTo>
                    <a:pt x="884671" y="2365093"/>
                    <a:pt x="872350" y="2369080"/>
                    <a:pt x="862642" y="2372720"/>
                  </a:cubicBezTo>
                  <a:cubicBezTo>
                    <a:pt x="842887" y="2380128"/>
                    <a:pt x="761154" y="2388641"/>
                    <a:pt x="750499" y="2389973"/>
                  </a:cubicBezTo>
                  <a:cubicBezTo>
                    <a:pt x="744748" y="2398599"/>
                    <a:pt x="737883" y="2406579"/>
                    <a:pt x="733246" y="2415852"/>
                  </a:cubicBezTo>
                  <a:cubicBezTo>
                    <a:pt x="721522" y="2439298"/>
                    <a:pt x="731977" y="2450675"/>
                    <a:pt x="698740" y="2458984"/>
                  </a:cubicBezTo>
                  <a:cubicBezTo>
                    <a:pt x="673479" y="2465299"/>
                    <a:pt x="646981" y="2464735"/>
                    <a:pt x="621102" y="2467610"/>
                  </a:cubicBezTo>
                  <a:cubicBezTo>
                    <a:pt x="618313" y="2475977"/>
                    <a:pt x="602183" y="2522166"/>
                    <a:pt x="603849" y="2527995"/>
                  </a:cubicBezTo>
                  <a:cubicBezTo>
                    <a:pt x="607201" y="2539726"/>
                    <a:pt x="620357" y="2546065"/>
                    <a:pt x="629729" y="2553875"/>
                  </a:cubicBezTo>
                  <a:cubicBezTo>
                    <a:pt x="655259" y="2575150"/>
                    <a:pt x="657231" y="2571533"/>
                    <a:pt x="690114" y="2579754"/>
                  </a:cubicBezTo>
                  <a:lnTo>
                    <a:pt x="741872" y="2614260"/>
                  </a:lnTo>
                  <a:cubicBezTo>
                    <a:pt x="750498" y="2620011"/>
                    <a:pt x="757916" y="2628233"/>
                    <a:pt x="767751" y="2631512"/>
                  </a:cubicBezTo>
                  <a:lnTo>
                    <a:pt x="793631" y="2640139"/>
                  </a:lnTo>
                  <a:lnTo>
                    <a:pt x="810883" y="2691897"/>
                  </a:lnTo>
                  <a:cubicBezTo>
                    <a:pt x="825672" y="2736264"/>
                    <a:pt x="809327" y="2712639"/>
                    <a:pt x="871268" y="2726403"/>
                  </a:cubicBezTo>
                  <a:cubicBezTo>
                    <a:pt x="880145" y="2728376"/>
                    <a:pt x="888521" y="2732154"/>
                    <a:pt x="897148" y="2735029"/>
                  </a:cubicBezTo>
                  <a:cubicBezTo>
                    <a:pt x="900023" y="2743656"/>
                    <a:pt x="903276" y="2752166"/>
                    <a:pt x="905774" y="2760909"/>
                  </a:cubicBezTo>
                  <a:cubicBezTo>
                    <a:pt x="909031" y="2772309"/>
                    <a:pt x="907509" y="2785767"/>
                    <a:pt x="914400" y="2795414"/>
                  </a:cubicBezTo>
                  <a:cubicBezTo>
                    <a:pt x="935591" y="2825081"/>
                    <a:pt x="960349" y="2823582"/>
                    <a:pt x="992038" y="2829920"/>
                  </a:cubicBezTo>
                  <a:cubicBezTo>
                    <a:pt x="997789" y="2838546"/>
                    <a:pt x="1001195" y="2849322"/>
                    <a:pt x="1009291" y="2855799"/>
                  </a:cubicBezTo>
                  <a:cubicBezTo>
                    <a:pt x="1016391" y="2861479"/>
                    <a:pt x="1029885" y="2857027"/>
                    <a:pt x="1035170" y="2864426"/>
                  </a:cubicBezTo>
                  <a:cubicBezTo>
                    <a:pt x="1067176" y="2909234"/>
                    <a:pt x="1032255" y="2915750"/>
                    <a:pt x="1078302" y="2942063"/>
                  </a:cubicBezTo>
                  <a:cubicBezTo>
                    <a:pt x="1088596" y="2947945"/>
                    <a:pt x="1101306" y="2947814"/>
                    <a:pt x="1112808" y="2950690"/>
                  </a:cubicBezTo>
                  <a:cubicBezTo>
                    <a:pt x="1140148" y="2991699"/>
                    <a:pt x="1126784" y="2966735"/>
                    <a:pt x="1147314" y="3028327"/>
                  </a:cubicBezTo>
                  <a:cubicBezTo>
                    <a:pt x="1150190" y="3036954"/>
                    <a:pt x="1150896" y="3046641"/>
                    <a:pt x="1155940" y="3054207"/>
                  </a:cubicBezTo>
                  <a:lnTo>
                    <a:pt x="1190446" y="3105965"/>
                  </a:lnTo>
                  <a:lnTo>
                    <a:pt x="1207699" y="3131844"/>
                  </a:lnTo>
                  <a:cubicBezTo>
                    <a:pt x="1213450" y="3149097"/>
                    <a:pt x="1220540" y="3165960"/>
                    <a:pt x="1224951" y="3183603"/>
                  </a:cubicBezTo>
                  <a:cubicBezTo>
                    <a:pt x="1227827" y="3195105"/>
                    <a:pt x="1230171" y="3206753"/>
                    <a:pt x="1233578" y="3218109"/>
                  </a:cubicBezTo>
                  <a:cubicBezTo>
                    <a:pt x="1238804" y="3235528"/>
                    <a:pt x="1233578" y="3264116"/>
                    <a:pt x="1250831" y="3269867"/>
                  </a:cubicBezTo>
                  <a:lnTo>
                    <a:pt x="1302589" y="3287120"/>
                  </a:lnTo>
                  <a:cubicBezTo>
                    <a:pt x="1330742" y="3371578"/>
                    <a:pt x="1336508" y="3367690"/>
                    <a:pt x="1311215" y="3494154"/>
                  </a:cubicBezTo>
                  <a:cubicBezTo>
                    <a:pt x="1309182" y="3504320"/>
                    <a:pt x="1295266" y="3508428"/>
                    <a:pt x="1285336" y="3511407"/>
                  </a:cubicBezTo>
                  <a:cubicBezTo>
                    <a:pt x="1265861" y="3517250"/>
                    <a:pt x="1245079" y="3517158"/>
                    <a:pt x="1224951" y="3520033"/>
                  </a:cubicBezTo>
                  <a:cubicBezTo>
                    <a:pt x="1196196" y="3517158"/>
                    <a:pt x="1166845" y="3517905"/>
                    <a:pt x="1138687" y="3511407"/>
                  </a:cubicBezTo>
                  <a:cubicBezTo>
                    <a:pt x="1128585" y="3509076"/>
                    <a:pt x="1122081" y="3498791"/>
                    <a:pt x="1112808" y="3494154"/>
                  </a:cubicBezTo>
                  <a:cubicBezTo>
                    <a:pt x="1104675" y="3490087"/>
                    <a:pt x="1095555" y="3488403"/>
                    <a:pt x="1086929" y="3485527"/>
                  </a:cubicBezTo>
                  <a:cubicBezTo>
                    <a:pt x="1015702" y="3378689"/>
                    <a:pt x="1073139" y="3434670"/>
                    <a:pt x="854015" y="3425143"/>
                  </a:cubicBezTo>
                  <a:cubicBezTo>
                    <a:pt x="845389" y="3422267"/>
                    <a:pt x="835236" y="3422196"/>
                    <a:pt x="828136" y="3416516"/>
                  </a:cubicBezTo>
                  <a:cubicBezTo>
                    <a:pt x="820040" y="3410039"/>
                    <a:pt x="818214" y="3397968"/>
                    <a:pt x="810883" y="3390637"/>
                  </a:cubicBezTo>
                  <a:cubicBezTo>
                    <a:pt x="803552" y="3383306"/>
                    <a:pt x="793630" y="3379135"/>
                    <a:pt x="785004" y="3373384"/>
                  </a:cubicBezTo>
                  <a:cubicBezTo>
                    <a:pt x="779253" y="3364758"/>
                    <a:pt x="772388" y="3356778"/>
                    <a:pt x="767751" y="3347505"/>
                  </a:cubicBezTo>
                  <a:cubicBezTo>
                    <a:pt x="763685" y="3339372"/>
                    <a:pt x="759751" y="3330697"/>
                    <a:pt x="759125" y="3321626"/>
                  </a:cubicBezTo>
                  <a:cubicBezTo>
                    <a:pt x="753978" y="3246986"/>
                    <a:pt x="758198" y="3171759"/>
                    <a:pt x="750499" y="3097339"/>
                  </a:cubicBezTo>
                  <a:cubicBezTo>
                    <a:pt x="749432" y="3087026"/>
                    <a:pt x="743155" y="3074509"/>
                    <a:pt x="733246" y="3071460"/>
                  </a:cubicBezTo>
                  <a:cubicBezTo>
                    <a:pt x="702890" y="3062120"/>
                    <a:pt x="669985" y="3065709"/>
                    <a:pt x="638355" y="3062833"/>
                  </a:cubicBezTo>
                  <a:cubicBezTo>
                    <a:pt x="629729" y="3059958"/>
                    <a:pt x="620609" y="3058273"/>
                    <a:pt x="612476" y="3054207"/>
                  </a:cubicBezTo>
                  <a:cubicBezTo>
                    <a:pt x="603203" y="3049570"/>
                    <a:pt x="596913" y="3037986"/>
                    <a:pt x="586597" y="3036954"/>
                  </a:cubicBezTo>
                  <a:cubicBezTo>
                    <a:pt x="566365" y="3034931"/>
                    <a:pt x="546340" y="3042705"/>
                    <a:pt x="526212" y="3045580"/>
                  </a:cubicBezTo>
                  <a:cubicBezTo>
                    <a:pt x="500332" y="3062833"/>
                    <a:pt x="497457" y="3059956"/>
                    <a:pt x="483080" y="3088712"/>
                  </a:cubicBezTo>
                  <a:cubicBezTo>
                    <a:pt x="479013" y="3096845"/>
                    <a:pt x="480883" y="3108162"/>
                    <a:pt x="474453" y="3114592"/>
                  </a:cubicBezTo>
                  <a:cubicBezTo>
                    <a:pt x="468023" y="3121022"/>
                    <a:pt x="457200" y="3120343"/>
                    <a:pt x="448574" y="3123218"/>
                  </a:cubicBezTo>
                  <a:cubicBezTo>
                    <a:pt x="431321" y="3120343"/>
                    <a:pt x="413889" y="3118386"/>
                    <a:pt x="396815" y="3114592"/>
                  </a:cubicBezTo>
                  <a:cubicBezTo>
                    <a:pt x="387939" y="3112619"/>
                    <a:pt x="379905" y="3104470"/>
                    <a:pt x="370936" y="3105965"/>
                  </a:cubicBezTo>
                  <a:cubicBezTo>
                    <a:pt x="360709" y="3107669"/>
                    <a:pt x="353683" y="3117467"/>
                    <a:pt x="345057" y="3123218"/>
                  </a:cubicBezTo>
                  <a:cubicBezTo>
                    <a:pt x="353090" y="3163383"/>
                    <a:pt x="343341" y="3167504"/>
                    <a:pt x="379563" y="3183603"/>
                  </a:cubicBezTo>
                  <a:cubicBezTo>
                    <a:pt x="396182" y="3190989"/>
                    <a:pt x="431321" y="3200856"/>
                    <a:pt x="431321" y="3200856"/>
                  </a:cubicBezTo>
                  <a:cubicBezTo>
                    <a:pt x="442823" y="3218109"/>
                    <a:pt x="459270" y="3232943"/>
                    <a:pt x="465827" y="3252614"/>
                  </a:cubicBezTo>
                  <a:cubicBezTo>
                    <a:pt x="468702" y="3261240"/>
                    <a:pt x="472480" y="3269617"/>
                    <a:pt x="474453" y="3278493"/>
                  </a:cubicBezTo>
                  <a:cubicBezTo>
                    <a:pt x="482714" y="3315668"/>
                    <a:pt x="474605" y="3330404"/>
                    <a:pt x="500332" y="3356131"/>
                  </a:cubicBezTo>
                  <a:cubicBezTo>
                    <a:pt x="507663" y="3363462"/>
                    <a:pt x="517585" y="3367633"/>
                    <a:pt x="526212" y="3373384"/>
                  </a:cubicBezTo>
                  <a:lnTo>
                    <a:pt x="560717" y="3425143"/>
                  </a:lnTo>
                  <a:cubicBezTo>
                    <a:pt x="566468" y="3433769"/>
                    <a:pt x="568134" y="3447744"/>
                    <a:pt x="577970" y="3451022"/>
                  </a:cubicBezTo>
                  <a:cubicBezTo>
                    <a:pt x="639417" y="3471504"/>
                    <a:pt x="594783" y="3458951"/>
                    <a:pt x="715993" y="3468275"/>
                  </a:cubicBezTo>
                  <a:cubicBezTo>
                    <a:pt x="757040" y="3529845"/>
                    <a:pt x="762713" y="3514310"/>
                    <a:pt x="741872" y="3597671"/>
                  </a:cubicBezTo>
                  <a:cubicBezTo>
                    <a:pt x="739357" y="3607729"/>
                    <a:pt x="730370" y="3614924"/>
                    <a:pt x="724619" y="3623550"/>
                  </a:cubicBezTo>
                  <a:cubicBezTo>
                    <a:pt x="721744" y="3652305"/>
                    <a:pt x="722491" y="3681656"/>
                    <a:pt x="715993" y="3709814"/>
                  </a:cubicBezTo>
                  <a:cubicBezTo>
                    <a:pt x="713662" y="3719916"/>
                    <a:pt x="707532" y="3730198"/>
                    <a:pt x="698740" y="3735693"/>
                  </a:cubicBezTo>
                  <a:cubicBezTo>
                    <a:pt x="678138" y="3748569"/>
                    <a:pt x="628480" y="3756647"/>
                    <a:pt x="603849" y="3761573"/>
                  </a:cubicBezTo>
                  <a:cubicBezTo>
                    <a:pt x="595223" y="3767324"/>
                    <a:pt x="587243" y="3774189"/>
                    <a:pt x="577970" y="3778826"/>
                  </a:cubicBezTo>
                  <a:cubicBezTo>
                    <a:pt x="506541" y="3814541"/>
                    <a:pt x="600378" y="3755260"/>
                    <a:pt x="526212" y="3804705"/>
                  </a:cubicBezTo>
                  <a:cubicBezTo>
                    <a:pt x="523336" y="3813331"/>
                    <a:pt x="525151" y="3825540"/>
                    <a:pt x="517585" y="3830584"/>
                  </a:cubicBezTo>
                  <a:cubicBezTo>
                    <a:pt x="505385" y="3838717"/>
                    <a:pt x="488181" y="3834062"/>
                    <a:pt x="474453" y="3839210"/>
                  </a:cubicBezTo>
                  <a:cubicBezTo>
                    <a:pt x="464745" y="3842850"/>
                    <a:pt x="457200" y="3850712"/>
                    <a:pt x="448574" y="3856463"/>
                  </a:cubicBezTo>
                  <a:cubicBezTo>
                    <a:pt x="445699" y="3865090"/>
                    <a:pt x="435881" y="3874210"/>
                    <a:pt x="439948" y="3882343"/>
                  </a:cubicBezTo>
                  <a:cubicBezTo>
                    <a:pt x="444014" y="3890476"/>
                    <a:pt x="456840" y="3889586"/>
                    <a:pt x="465827" y="3890969"/>
                  </a:cubicBezTo>
                  <a:cubicBezTo>
                    <a:pt x="494389" y="3895363"/>
                    <a:pt x="523336" y="3896720"/>
                    <a:pt x="552091" y="3899595"/>
                  </a:cubicBezTo>
                  <a:cubicBezTo>
                    <a:pt x="573139" y="3906612"/>
                    <a:pt x="587127" y="3908753"/>
                    <a:pt x="603849" y="3925475"/>
                  </a:cubicBezTo>
                  <a:cubicBezTo>
                    <a:pt x="611180" y="3932806"/>
                    <a:pt x="615351" y="3942728"/>
                    <a:pt x="621102" y="3951354"/>
                  </a:cubicBezTo>
                  <a:cubicBezTo>
                    <a:pt x="644106" y="3948478"/>
                    <a:pt x="667305" y="3946874"/>
                    <a:pt x="690114" y="3942727"/>
                  </a:cubicBezTo>
                  <a:cubicBezTo>
                    <a:pt x="699060" y="3941100"/>
                    <a:pt x="708893" y="3939781"/>
                    <a:pt x="715993" y="3934101"/>
                  </a:cubicBezTo>
                  <a:cubicBezTo>
                    <a:pt x="724089" y="3927624"/>
                    <a:pt x="727495" y="3916848"/>
                    <a:pt x="733246" y="3908222"/>
                  </a:cubicBezTo>
                  <a:cubicBezTo>
                    <a:pt x="736121" y="3882343"/>
                    <a:pt x="723460" y="3848996"/>
                    <a:pt x="741872" y="3830584"/>
                  </a:cubicBezTo>
                  <a:cubicBezTo>
                    <a:pt x="780225" y="3792231"/>
                    <a:pt x="807447" y="3846995"/>
                    <a:pt x="819510" y="3865090"/>
                  </a:cubicBezTo>
                  <a:cubicBezTo>
                    <a:pt x="841790" y="3931932"/>
                    <a:pt x="844251" y="3928723"/>
                    <a:pt x="819510" y="4046244"/>
                  </a:cubicBezTo>
                  <a:cubicBezTo>
                    <a:pt x="817637" y="4055142"/>
                    <a:pt x="802453" y="4052666"/>
                    <a:pt x="793631" y="4054871"/>
                  </a:cubicBezTo>
                  <a:cubicBezTo>
                    <a:pt x="779407" y="4058427"/>
                    <a:pt x="764876" y="4060622"/>
                    <a:pt x="750499" y="4063497"/>
                  </a:cubicBezTo>
                  <a:cubicBezTo>
                    <a:pt x="753374" y="4080750"/>
                    <a:pt x="751303" y="4099612"/>
                    <a:pt x="759125" y="4115256"/>
                  </a:cubicBezTo>
                  <a:cubicBezTo>
                    <a:pt x="763761" y="4124529"/>
                    <a:pt x="779860" y="4123507"/>
                    <a:pt x="785004" y="4132509"/>
                  </a:cubicBezTo>
                  <a:cubicBezTo>
                    <a:pt x="792278" y="4145239"/>
                    <a:pt x="790755" y="4161264"/>
                    <a:pt x="793631" y="4175641"/>
                  </a:cubicBezTo>
                  <a:cubicBezTo>
                    <a:pt x="795154" y="4201527"/>
                    <a:pt x="757220" y="4330916"/>
                    <a:pt x="828136" y="4330916"/>
                  </a:cubicBezTo>
                  <a:cubicBezTo>
                    <a:pt x="842798" y="4330916"/>
                    <a:pt x="856891" y="4325165"/>
                    <a:pt x="871268" y="4322290"/>
                  </a:cubicBezTo>
                  <a:cubicBezTo>
                    <a:pt x="877019" y="4313663"/>
                    <a:pt x="886719" y="4306620"/>
                    <a:pt x="888521" y="4296410"/>
                  </a:cubicBezTo>
                  <a:cubicBezTo>
                    <a:pt x="895535" y="4256665"/>
                    <a:pt x="878014" y="4211176"/>
                    <a:pt x="897148" y="4175641"/>
                  </a:cubicBezTo>
                  <a:cubicBezTo>
                    <a:pt x="901768" y="4167060"/>
                    <a:pt x="961481" y="4188459"/>
                    <a:pt x="974785" y="4192893"/>
                  </a:cubicBezTo>
                  <a:lnTo>
                    <a:pt x="992038" y="4244652"/>
                  </a:lnTo>
                  <a:cubicBezTo>
                    <a:pt x="994914" y="4253278"/>
                    <a:pt x="992039" y="4267655"/>
                    <a:pt x="1000665" y="4270531"/>
                  </a:cubicBezTo>
                  <a:lnTo>
                    <a:pt x="1026544" y="4279158"/>
                  </a:lnTo>
                  <a:cubicBezTo>
                    <a:pt x="1078302" y="4276282"/>
                    <a:pt x="1130214" y="4275446"/>
                    <a:pt x="1181819" y="4270531"/>
                  </a:cubicBezTo>
                  <a:cubicBezTo>
                    <a:pt x="1244549" y="4264557"/>
                    <a:pt x="1165497" y="4251355"/>
                    <a:pt x="1242204" y="4270531"/>
                  </a:cubicBezTo>
                  <a:cubicBezTo>
                    <a:pt x="1245284" y="4282848"/>
                    <a:pt x="1262357" y="4354886"/>
                    <a:pt x="1268083" y="4356795"/>
                  </a:cubicBezTo>
                  <a:lnTo>
                    <a:pt x="1293963" y="4365422"/>
                  </a:lnTo>
                  <a:cubicBezTo>
                    <a:pt x="1360833" y="4357991"/>
                    <a:pt x="1365546" y="4377528"/>
                    <a:pt x="1388853" y="4330916"/>
                  </a:cubicBezTo>
                  <a:cubicBezTo>
                    <a:pt x="1392920" y="4322783"/>
                    <a:pt x="1394604" y="4313663"/>
                    <a:pt x="1397480" y="4305037"/>
                  </a:cubicBezTo>
                  <a:cubicBezTo>
                    <a:pt x="1399579" y="4288247"/>
                    <a:pt x="1410764" y="4195479"/>
                    <a:pt x="1414732" y="4175641"/>
                  </a:cubicBezTo>
                  <a:cubicBezTo>
                    <a:pt x="1416515" y="4166724"/>
                    <a:pt x="1417678" y="4156862"/>
                    <a:pt x="1423359" y="4149761"/>
                  </a:cubicBezTo>
                  <a:cubicBezTo>
                    <a:pt x="1429836" y="4141665"/>
                    <a:pt x="1440612" y="4138260"/>
                    <a:pt x="1449238" y="4132509"/>
                  </a:cubicBezTo>
                  <a:cubicBezTo>
                    <a:pt x="1464973" y="4085303"/>
                    <a:pt x="1454093" y="4082635"/>
                    <a:pt x="1492370" y="4063497"/>
                  </a:cubicBezTo>
                  <a:cubicBezTo>
                    <a:pt x="1500503" y="4059431"/>
                    <a:pt x="1509623" y="4057746"/>
                    <a:pt x="1518249" y="4054871"/>
                  </a:cubicBezTo>
                  <a:cubicBezTo>
                    <a:pt x="1526876" y="4057746"/>
                    <a:pt x="1536563" y="4058453"/>
                    <a:pt x="1544129" y="4063497"/>
                  </a:cubicBezTo>
                  <a:cubicBezTo>
                    <a:pt x="1564053" y="4076780"/>
                    <a:pt x="1574531" y="4096162"/>
                    <a:pt x="1587261" y="4115256"/>
                  </a:cubicBezTo>
                  <a:cubicBezTo>
                    <a:pt x="1606719" y="4193088"/>
                    <a:pt x="1597016" y="4161772"/>
                    <a:pt x="1613140" y="4210146"/>
                  </a:cubicBezTo>
                  <a:cubicBezTo>
                    <a:pt x="1615940" y="4232547"/>
                    <a:pt x="1605657" y="4291745"/>
                    <a:pt x="1647646" y="4296410"/>
                  </a:cubicBezTo>
                  <a:cubicBezTo>
                    <a:pt x="1665030" y="4298341"/>
                    <a:pt x="1682151" y="4290659"/>
                    <a:pt x="1699404" y="4287784"/>
                  </a:cubicBezTo>
                  <a:cubicBezTo>
                    <a:pt x="1702280" y="4279158"/>
                    <a:pt x="1706248" y="4270821"/>
                    <a:pt x="1708031" y="4261905"/>
                  </a:cubicBezTo>
                  <a:cubicBezTo>
                    <a:pt x="1712019" y="4241967"/>
                    <a:pt x="1707564" y="4219706"/>
                    <a:pt x="1716657" y="4201520"/>
                  </a:cubicBezTo>
                  <a:cubicBezTo>
                    <a:pt x="1720723" y="4193387"/>
                    <a:pt x="1733910" y="4195769"/>
                    <a:pt x="1742536" y="4192893"/>
                  </a:cubicBezTo>
                  <a:cubicBezTo>
                    <a:pt x="1814004" y="4201827"/>
                    <a:pt x="1853865" y="4211352"/>
                    <a:pt x="1932317" y="4192893"/>
                  </a:cubicBezTo>
                  <a:cubicBezTo>
                    <a:pt x="1944192" y="4190099"/>
                    <a:pt x="1949570" y="4175640"/>
                    <a:pt x="1958197" y="4167014"/>
                  </a:cubicBezTo>
                  <a:cubicBezTo>
                    <a:pt x="1961072" y="4158388"/>
                    <a:pt x="1964325" y="4149878"/>
                    <a:pt x="1966823" y="4141135"/>
                  </a:cubicBezTo>
                  <a:cubicBezTo>
                    <a:pt x="1970080" y="4129735"/>
                    <a:pt x="1968872" y="4116494"/>
                    <a:pt x="1975449" y="4106629"/>
                  </a:cubicBezTo>
                  <a:cubicBezTo>
                    <a:pt x="1981200" y="4098003"/>
                    <a:pt x="1992702" y="4095128"/>
                    <a:pt x="2001329" y="4089377"/>
                  </a:cubicBezTo>
                  <a:cubicBezTo>
                    <a:pt x="1928187" y="4040616"/>
                    <a:pt x="2043888" y="4111653"/>
                    <a:pt x="1863306" y="4063497"/>
                  </a:cubicBezTo>
                  <a:cubicBezTo>
                    <a:pt x="1853288" y="4060826"/>
                    <a:pt x="1851804" y="4046244"/>
                    <a:pt x="1846053" y="4037618"/>
                  </a:cubicBezTo>
                  <a:cubicBezTo>
                    <a:pt x="1818526" y="3955040"/>
                    <a:pt x="1845963" y="4011631"/>
                    <a:pt x="1802921" y="3959980"/>
                  </a:cubicBezTo>
                  <a:cubicBezTo>
                    <a:pt x="1796284" y="3952015"/>
                    <a:pt x="1794460" y="3939596"/>
                    <a:pt x="1785668" y="3934101"/>
                  </a:cubicBezTo>
                  <a:cubicBezTo>
                    <a:pt x="1770246" y="3924462"/>
                    <a:pt x="1751163" y="3922599"/>
                    <a:pt x="1733910" y="3916848"/>
                  </a:cubicBezTo>
                  <a:lnTo>
                    <a:pt x="1708031" y="3908222"/>
                  </a:lnTo>
                  <a:lnTo>
                    <a:pt x="1656272" y="3830584"/>
                  </a:lnTo>
                  <a:cubicBezTo>
                    <a:pt x="1643127" y="3810867"/>
                    <a:pt x="1637786" y="3795667"/>
                    <a:pt x="1613140" y="3787452"/>
                  </a:cubicBezTo>
                  <a:cubicBezTo>
                    <a:pt x="1596547" y="3781921"/>
                    <a:pt x="1578635" y="3781701"/>
                    <a:pt x="1561382" y="3778826"/>
                  </a:cubicBezTo>
                  <a:cubicBezTo>
                    <a:pt x="1564257" y="3770199"/>
                    <a:pt x="1567615" y="3761719"/>
                    <a:pt x="1570008" y="3752946"/>
                  </a:cubicBezTo>
                  <a:cubicBezTo>
                    <a:pt x="1576247" y="3730070"/>
                    <a:pt x="1587261" y="3683935"/>
                    <a:pt x="1587261" y="3683935"/>
                  </a:cubicBezTo>
                  <a:cubicBezTo>
                    <a:pt x="1641909" y="3702150"/>
                    <a:pt x="1646321" y="3707292"/>
                    <a:pt x="1733910" y="3683935"/>
                  </a:cubicBezTo>
                  <a:cubicBezTo>
                    <a:pt x="1742696" y="3681592"/>
                    <a:pt x="1739661" y="3666682"/>
                    <a:pt x="1742536" y="3658056"/>
                  </a:cubicBezTo>
                  <a:cubicBezTo>
                    <a:pt x="1699405" y="3643678"/>
                    <a:pt x="1719532" y="3658055"/>
                    <a:pt x="1699404" y="3597671"/>
                  </a:cubicBezTo>
                  <a:lnTo>
                    <a:pt x="1690778" y="3571792"/>
                  </a:lnTo>
                  <a:cubicBezTo>
                    <a:pt x="1700943" y="3439638"/>
                    <a:pt x="1662832" y="3471330"/>
                    <a:pt x="1733910" y="3451022"/>
                  </a:cubicBezTo>
                  <a:cubicBezTo>
                    <a:pt x="1742653" y="3448524"/>
                    <a:pt x="1751163" y="3445271"/>
                    <a:pt x="1759789" y="3442395"/>
                  </a:cubicBezTo>
                  <a:cubicBezTo>
                    <a:pt x="1765540" y="3433769"/>
                    <a:pt x="1772405" y="3425789"/>
                    <a:pt x="1777042" y="3416516"/>
                  </a:cubicBezTo>
                  <a:cubicBezTo>
                    <a:pt x="1789381" y="3391838"/>
                    <a:pt x="1787670" y="3365377"/>
                    <a:pt x="1794295" y="3338878"/>
                  </a:cubicBezTo>
                  <a:cubicBezTo>
                    <a:pt x="1798706" y="3321235"/>
                    <a:pt x="1805797" y="3304373"/>
                    <a:pt x="1811548" y="3287120"/>
                  </a:cubicBezTo>
                  <a:cubicBezTo>
                    <a:pt x="1814423" y="3278494"/>
                    <a:pt x="1811731" y="3264618"/>
                    <a:pt x="1820174" y="3261241"/>
                  </a:cubicBezTo>
                  <a:lnTo>
                    <a:pt x="1863306" y="3243988"/>
                  </a:lnTo>
                  <a:cubicBezTo>
                    <a:pt x="1889185" y="3246863"/>
                    <a:pt x="1916242" y="3244380"/>
                    <a:pt x="1940944" y="3252614"/>
                  </a:cubicBezTo>
                  <a:cubicBezTo>
                    <a:pt x="1981732" y="3266210"/>
                    <a:pt x="1956645" y="3280868"/>
                    <a:pt x="1975449" y="3304373"/>
                  </a:cubicBezTo>
                  <a:cubicBezTo>
                    <a:pt x="1981926" y="3312469"/>
                    <a:pt x="1993364" y="3314989"/>
                    <a:pt x="2001329" y="3321626"/>
                  </a:cubicBezTo>
                  <a:cubicBezTo>
                    <a:pt x="2010701" y="3329436"/>
                    <a:pt x="2019398" y="3338133"/>
                    <a:pt x="2027208" y="3347505"/>
                  </a:cubicBezTo>
                  <a:cubicBezTo>
                    <a:pt x="2033845" y="3355470"/>
                    <a:pt x="2036365" y="3366907"/>
                    <a:pt x="2044461" y="3373384"/>
                  </a:cubicBezTo>
                  <a:cubicBezTo>
                    <a:pt x="2051561" y="3379064"/>
                    <a:pt x="2061714" y="3379135"/>
                    <a:pt x="2070340" y="3382010"/>
                  </a:cubicBezTo>
                  <a:cubicBezTo>
                    <a:pt x="2076986" y="3362072"/>
                    <a:pt x="2088641" y="3342542"/>
                    <a:pt x="2070340" y="3321626"/>
                  </a:cubicBezTo>
                  <a:cubicBezTo>
                    <a:pt x="2056686" y="3306021"/>
                    <a:pt x="2033244" y="3301782"/>
                    <a:pt x="2018582" y="3287120"/>
                  </a:cubicBezTo>
                  <a:lnTo>
                    <a:pt x="1992702" y="3261241"/>
                  </a:lnTo>
                  <a:cubicBezTo>
                    <a:pt x="1989827" y="3252614"/>
                    <a:pt x="1990506" y="3241791"/>
                    <a:pt x="1984076" y="3235361"/>
                  </a:cubicBezTo>
                  <a:cubicBezTo>
                    <a:pt x="1977646" y="3228931"/>
                    <a:pt x="1959059" y="3235787"/>
                    <a:pt x="1958197" y="3226735"/>
                  </a:cubicBezTo>
                  <a:cubicBezTo>
                    <a:pt x="1952738" y="3169413"/>
                    <a:pt x="1949364" y="3109078"/>
                    <a:pt x="1966823" y="3054207"/>
                  </a:cubicBezTo>
                  <a:cubicBezTo>
                    <a:pt x="1968968" y="3047465"/>
                    <a:pt x="2040615" y="3032069"/>
                    <a:pt x="2053087" y="3028327"/>
                  </a:cubicBezTo>
                  <a:cubicBezTo>
                    <a:pt x="2070506" y="3023101"/>
                    <a:pt x="2104846" y="3011075"/>
                    <a:pt x="2104846" y="3011075"/>
                  </a:cubicBezTo>
                  <a:cubicBezTo>
                    <a:pt x="2117577" y="2991979"/>
                    <a:pt x="2128052" y="2972600"/>
                    <a:pt x="2147978" y="2959316"/>
                  </a:cubicBezTo>
                  <a:cubicBezTo>
                    <a:pt x="2155544" y="2954272"/>
                    <a:pt x="2165231" y="2953565"/>
                    <a:pt x="2173857" y="2950690"/>
                  </a:cubicBezTo>
                  <a:cubicBezTo>
                    <a:pt x="2190707" y="2900140"/>
                    <a:pt x="2191607" y="2904575"/>
                    <a:pt x="2199736" y="2855799"/>
                  </a:cubicBezTo>
                  <a:cubicBezTo>
                    <a:pt x="2212952" y="2776503"/>
                    <a:pt x="2200456" y="2819135"/>
                    <a:pt x="2216989" y="2769535"/>
                  </a:cubicBezTo>
                  <a:cubicBezTo>
                    <a:pt x="2214114" y="2758033"/>
                    <a:pt x="2215769" y="2744287"/>
                    <a:pt x="2208363" y="2735029"/>
                  </a:cubicBezTo>
                  <a:cubicBezTo>
                    <a:pt x="2193373" y="2716292"/>
                    <a:pt x="2138589" y="2733718"/>
                    <a:pt x="2130725" y="2735029"/>
                  </a:cubicBezTo>
                  <a:cubicBezTo>
                    <a:pt x="2119223" y="2732154"/>
                    <a:pt x="2107619" y="2729660"/>
                    <a:pt x="2096219" y="2726403"/>
                  </a:cubicBezTo>
                  <a:cubicBezTo>
                    <a:pt x="2087476" y="2723905"/>
                    <a:pt x="2072838" y="2726520"/>
                    <a:pt x="2070340" y="2717777"/>
                  </a:cubicBezTo>
                  <a:cubicBezTo>
                    <a:pt x="2065535" y="2700959"/>
                    <a:pt x="2076091" y="2683271"/>
                    <a:pt x="2078966" y="2666018"/>
                  </a:cubicBezTo>
                  <a:cubicBezTo>
                    <a:pt x="2076091" y="2657392"/>
                    <a:pt x="2077906" y="2645183"/>
                    <a:pt x="2070340" y="2640139"/>
                  </a:cubicBezTo>
                  <a:cubicBezTo>
                    <a:pt x="2058140" y="2632006"/>
                    <a:pt x="2041521" y="2634693"/>
                    <a:pt x="2027208" y="2631512"/>
                  </a:cubicBezTo>
                  <a:cubicBezTo>
                    <a:pt x="2015634" y="2628940"/>
                    <a:pt x="2004204" y="2625761"/>
                    <a:pt x="1992702" y="2622886"/>
                  </a:cubicBezTo>
                  <a:cubicBezTo>
                    <a:pt x="1981200" y="2608509"/>
                    <a:pt x="1971216" y="2592773"/>
                    <a:pt x="1958197" y="2579754"/>
                  </a:cubicBezTo>
                  <a:cubicBezTo>
                    <a:pt x="1950866" y="2572423"/>
                    <a:pt x="1936954" y="2571774"/>
                    <a:pt x="1932317" y="2562501"/>
                  </a:cubicBezTo>
                  <a:cubicBezTo>
                    <a:pt x="1924495" y="2546857"/>
                    <a:pt x="1929222" y="2527336"/>
                    <a:pt x="1923691" y="2510743"/>
                  </a:cubicBezTo>
                  <a:cubicBezTo>
                    <a:pt x="1920412" y="2500907"/>
                    <a:pt x="1912189" y="2493490"/>
                    <a:pt x="1906438" y="2484863"/>
                  </a:cubicBezTo>
                  <a:cubicBezTo>
                    <a:pt x="1900086" y="2389581"/>
                    <a:pt x="1933069" y="2368782"/>
                    <a:pt x="1871932" y="2338214"/>
                  </a:cubicBezTo>
                  <a:cubicBezTo>
                    <a:pt x="1863799" y="2334148"/>
                    <a:pt x="1854679" y="2332463"/>
                    <a:pt x="1846053" y="2329588"/>
                  </a:cubicBezTo>
                  <a:cubicBezTo>
                    <a:pt x="1854679" y="2323837"/>
                    <a:pt x="1862403" y="2316419"/>
                    <a:pt x="1871932" y="2312335"/>
                  </a:cubicBezTo>
                  <a:cubicBezTo>
                    <a:pt x="1882829" y="2307665"/>
                    <a:pt x="1895038" y="2306966"/>
                    <a:pt x="1906438" y="2303709"/>
                  </a:cubicBezTo>
                  <a:cubicBezTo>
                    <a:pt x="1915181" y="2301211"/>
                    <a:pt x="1923691" y="2297958"/>
                    <a:pt x="1932317" y="2295082"/>
                  </a:cubicBezTo>
                  <a:cubicBezTo>
                    <a:pt x="1938068" y="2286456"/>
                    <a:pt x="1951603" y="2279369"/>
                    <a:pt x="1949570" y="2269203"/>
                  </a:cubicBezTo>
                  <a:cubicBezTo>
                    <a:pt x="1947181" y="2257258"/>
                    <a:pt x="1906289" y="2246150"/>
                    <a:pt x="1897812" y="2243324"/>
                  </a:cubicBezTo>
                  <a:cubicBezTo>
                    <a:pt x="1894936" y="2234697"/>
                    <a:pt x="1889185" y="2226537"/>
                    <a:pt x="1889185" y="2217444"/>
                  </a:cubicBezTo>
                  <a:cubicBezTo>
                    <a:pt x="1889185" y="2201170"/>
                    <a:pt x="1897217" y="2160332"/>
                    <a:pt x="1915065" y="2148433"/>
                  </a:cubicBezTo>
                  <a:cubicBezTo>
                    <a:pt x="1924930" y="2141857"/>
                    <a:pt x="1938214" y="2143214"/>
                    <a:pt x="1949570" y="2139807"/>
                  </a:cubicBezTo>
                  <a:cubicBezTo>
                    <a:pt x="2037133" y="2113538"/>
                    <a:pt x="1965844" y="2129651"/>
                    <a:pt x="2044461" y="2113927"/>
                  </a:cubicBezTo>
                  <a:cubicBezTo>
                    <a:pt x="2029699" y="2054884"/>
                    <a:pt x="2032523" y="2082694"/>
                    <a:pt x="2044461" y="1993158"/>
                  </a:cubicBezTo>
                  <a:cubicBezTo>
                    <a:pt x="2046399" y="1978625"/>
                    <a:pt x="2044954" y="1962226"/>
                    <a:pt x="2053087" y="1950026"/>
                  </a:cubicBezTo>
                  <a:cubicBezTo>
                    <a:pt x="2058131" y="1942460"/>
                    <a:pt x="2070090" y="1943372"/>
                    <a:pt x="2078966" y="1941399"/>
                  </a:cubicBezTo>
                  <a:cubicBezTo>
                    <a:pt x="2096040" y="1937605"/>
                    <a:pt x="2113472" y="1935648"/>
                    <a:pt x="2130725" y="1932773"/>
                  </a:cubicBezTo>
                  <a:cubicBezTo>
                    <a:pt x="2204573" y="1883540"/>
                    <a:pt x="2113211" y="1954366"/>
                    <a:pt x="2165231" y="1777497"/>
                  </a:cubicBezTo>
                  <a:cubicBezTo>
                    <a:pt x="2168576" y="1766123"/>
                    <a:pt x="2188380" y="1772278"/>
                    <a:pt x="2199736" y="1768871"/>
                  </a:cubicBezTo>
                  <a:cubicBezTo>
                    <a:pt x="2217155" y="1763645"/>
                    <a:pt x="2251495" y="1751618"/>
                    <a:pt x="2251495" y="1751618"/>
                  </a:cubicBezTo>
                  <a:cubicBezTo>
                    <a:pt x="2260121" y="1745867"/>
                    <a:pt x="2270897" y="1742461"/>
                    <a:pt x="2277374" y="1734365"/>
                  </a:cubicBezTo>
                  <a:cubicBezTo>
                    <a:pt x="2286702" y="1722704"/>
                    <a:pt x="2293793" y="1658186"/>
                    <a:pt x="2294627" y="1656727"/>
                  </a:cubicBezTo>
                  <a:cubicBezTo>
                    <a:pt x="2299138" y="1648832"/>
                    <a:pt x="2311880" y="1650976"/>
                    <a:pt x="2320506" y="1648101"/>
                  </a:cubicBezTo>
                  <a:cubicBezTo>
                    <a:pt x="2335387" y="1649754"/>
                    <a:pt x="2426292" y="1666989"/>
                    <a:pt x="2449902" y="1648101"/>
                  </a:cubicBezTo>
                  <a:cubicBezTo>
                    <a:pt x="2457002" y="1642421"/>
                    <a:pt x="2447706" y="1628652"/>
                    <a:pt x="2441276" y="1622222"/>
                  </a:cubicBezTo>
                  <a:cubicBezTo>
                    <a:pt x="2420458" y="1601404"/>
                    <a:pt x="2382240" y="1584077"/>
                    <a:pt x="2355012" y="1570463"/>
                  </a:cubicBezTo>
                  <a:cubicBezTo>
                    <a:pt x="2352136" y="1561837"/>
                    <a:pt x="2344890" y="1553553"/>
                    <a:pt x="2346385" y="1544584"/>
                  </a:cubicBezTo>
                  <a:cubicBezTo>
                    <a:pt x="2350975" y="1517042"/>
                    <a:pt x="2369332" y="1516807"/>
                    <a:pt x="2389517" y="1510078"/>
                  </a:cubicBezTo>
                  <a:cubicBezTo>
                    <a:pt x="2395268" y="1498576"/>
                    <a:pt x="2400154" y="1486600"/>
                    <a:pt x="2406770" y="1475573"/>
                  </a:cubicBezTo>
                  <a:cubicBezTo>
                    <a:pt x="2417438" y="1457792"/>
                    <a:pt x="2441276" y="1423814"/>
                    <a:pt x="2441276" y="1423814"/>
                  </a:cubicBezTo>
                  <a:cubicBezTo>
                    <a:pt x="2438400" y="1389308"/>
                    <a:pt x="2442161" y="1353590"/>
                    <a:pt x="2432649" y="1320297"/>
                  </a:cubicBezTo>
                  <a:cubicBezTo>
                    <a:pt x="2429801" y="1310328"/>
                    <a:pt x="2413247" y="1311140"/>
                    <a:pt x="2406770" y="1303044"/>
                  </a:cubicBezTo>
                  <a:cubicBezTo>
                    <a:pt x="2401090" y="1295944"/>
                    <a:pt x="2401019" y="1285791"/>
                    <a:pt x="2398144" y="1277165"/>
                  </a:cubicBezTo>
                  <a:cubicBezTo>
                    <a:pt x="2383766" y="1162147"/>
                    <a:pt x="2415396" y="1234033"/>
                    <a:pt x="2320506" y="1199527"/>
                  </a:cubicBezTo>
                  <a:cubicBezTo>
                    <a:pt x="2309041" y="1195358"/>
                    <a:pt x="2304778" y="1180415"/>
                    <a:pt x="2294627" y="1173648"/>
                  </a:cubicBezTo>
                  <a:cubicBezTo>
                    <a:pt x="2287061" y="1168604"/>
                    <a:pt x="2277374" y="1167897"/>
                    <a:pt x="2268748" y="1165022"/>
                  </a:cubicBezTo>
                  <a:cubicBezTo>
                    <a:pt x="2259500" y="1158857"/>
                    <a:pt x="2211511" y="1127556"/>
                    <a:pt x="2208363" y="1121890"/>
                  </a:cubicBezTo>
                  <a:cubicBezTo>
                    <a:pt x="2199869" y="1106600"/>
                    <a:pt x="2213543" y="1080869"/>
                    <a:pt x="2199736" y="1070131"/>
                  </a:cubicBezTo>
                  <a:cubicBezTo>
                    <a:pt x="2181437" y="1055898"/>
                    <a:pt x="2153729" y="1064380"/>
                    <a:pt x="2130725" y="1061505"/>
                  </a:cubicBezTo>
                  <a:cubicBezTo>
                    <a:pt x="2127850" y="1047128"/>
                    <a:pt x="2130232" y="1030573"/>
                    <a:pt x="2122099" y="1018373"/>
                  </a:cubicBezTo>
                  <a:cubicBezTo>
                    <a:pt x="2109551" y="999551"/>
                    <a:pt x="2082888" y="1014190"/>
                    <a:pt x="2070340" y="1018373"/>
                  </a:cubicBezTo>
                  <a:cubicBezTo>
                    <a:pt x="2041585" y="1012622"/>
                    <a:pt x="2011895" y="1010393"/>
                    <a:pt x="1984076" y="1001120"/>
                  </a:cubicBezTo>
                  <a:lnTo>
                    <a:pt x="1932317" y="983867"/>
                  </a:lnTo>
                  <a:cubicBezTo>
                    <a:pt x="1923691" y="980992"/>
                    <a:pt x="1915407" y="976736"/>
                    <a:pt x="1906438" y="975241"/>
                  </a:cubicBezTo>
                  <a:cubicBezTo>
                    <a:pt x="1845711" y="965119"/>
                    <a:pt x="1871273" y="972145"/>
                    <a:pt x="1828800" y="957988"/>
                  </a:cubicBezTo>
                  <a:cubicBezTo>
                    <a:pt x="1820174" y="952237"/>
                    <a:pt x="1813202" y="942076"/>
                    <a:pt x="1802921" y="940735"/>
                  </a:cubicBezTo>
                  <a:cubicBezTo>
                    <a:pt x="1592606" y="913303"/>
                    <a:pt x="1683242" y="967343"/>
                    <a:pt x="1604514" y="914856"/>
                  </a:cubicBezTo>
                  <a:cubicBezTo>
                    <a:pt x="1601638" y="894728"/>
                    <a:pt x="1608370" y="870521"/>
                    <a:pt x="1595887" y="854471"/>
                  </a:cubicBezTo>
                  <a:cubicBezTo>
                    <a:pt x="1584722" y="840116"/>
                    <a:pt x="1561382" y="842969"/>
                    <a:pt x="1544129" y="837218"/>
                  </a:cubicBezTo>
                  <a:lnTo>
                    <a:pt x="1518249" y="828592"/>
                  </a:lnTo>
                  <a:cubicBezTo>
                    <a:pt x="1512498" y="837218"/>
                    <a:pt x="1502701" y="844245"/>
                    <a:pt x="1500997" y="854471"/>
                  </a:cubicBezTo>
                  <a:cubicBezTo>
                    <a:pt x="1498616" y="868758"/>
                    <a:pt x="1520867" y="897216"/>
                    <a:pt x="1526876" y="906229"/>
                  </a:cubicBezTo>
                  <a:cubicBezTo>
                    <a:pt x="1534864" y="930194"/>
                    <a:pt x="1548863" y="958740"/>
                    <a:pt x="1526876" y="983867"/>
                  </a:cubicBezTo>
                  <a:cubicBezTo>
                    <a:pt x="1526874" y="983869"/>
                    <a:pt x="1462179" y="1005432"/>
                    <a:pt x="1449238" y="1009746"/>
                  </a:cubicBezTo>
                  <a:lnTo>
                    <a:pt x="1423359" y="1018373"/>
                  </a:lnTo>
                  <a:cubicBezTo>
                    <a:pt x="1413278" y="1033494"/>
                    <a:pt x="1405227" y="1057045"/>
                    <a:pt x="1380227" y="1052878"/>
                  </a:cubicBezTo>
                  <a:cubicBezTo>
                    <a:pt x="1370001" y="1051174"/>
                    <a:pt x="1362974" y="1041377"/>
                    <a:pt x="1354348" y="1035626"/>
                  </a:cubicBezTo>
                  <a:cubicBezTo>
                    <a:pt x="1351472" y="1026999"/>
                    <a:pt x="1347216" y="1018716"/>
                    <a:pt x="1345721" y="1009746"/>
                  </a:cubicBezTo>
                  <a:cubicBezTo>
                    <a:pt x="1341440" y="984062"/>
                    <a:pt x="1346765" y="956285"/>
                    <a:pt x="1337095" y="932109"/>
                  </a:cubicBezTo>
                  <a:cubicBezTo>
                    <a:pt x="1333718" y="923666"/>
                    <a:pt x="1320271" y="924305"/>
                    <a:pt x="1311215" y="923482"/>
                  </a:cubicBezTo>
                  <a:cubicBezTo>
                    <a:pt x="1256730" y="918529"/>
                    <a:pt x="1201948" y="917731"/>
                    <a:pt x="1147314" y="914856"/>
                  </a:cubicBezTo>
                  <a:cubicBezTo>
                    <a:pt x="1138687" y="909105"/>
                    <a:pt x="1125285" y="907229"/>
                    <a:pt x="1121434" y="897603"/>
                  </a:cubicBezTo>
                  <a:cubicBezTo>
                    <a:pt x="1112824" y="876078"/>
                    <a:pt x="1116086" y="851542"/>
                    <a:pt x="1112808" y="828592"/>
                  </a:cubicBezTo>
                  <a:cubicBezTo>
                    <a:pt x="1110335" y="811277"/>
                    <a:pt x="1115700" y="789996"/>
                    <a:pt x="1104182" y="776833"/>
                  </a:cubicBezTo>
                  <a:cubicBezTo>
                    <a:pt x="1092206" y="763146"/>
                    <a:pt x="1069676" y="765331"/>
                    <a:pt x="1052423" y="759580"/>
                  </a:cubicBezTo>
                  <a:lnTo>
                    <a:pt x="1026544" y="750954"/>
                  </a:lnTo>
                  <a:cubicBezTo>
                    <a:pt x="1029419" y="725075"/>
                    <a:pt x="1020238" y="694648"/>
                    <a:pt x="1035170" y="673316"/>
                  </a:cubicBezTo>
                  <a:cubicBezTo>
                    <a:pt x="1045200" y="658987"/>
                    <a:pt x="1069855" y="668484"/>
                    <a:pt x="1086929" y="664690"/>
                  </a:cubicBezTo>
                  <a:cubicBezTo>
                    <a:pt x="1095805" y="662717"/>
                    <a:pt x="1104182" y="658939"/>
                    <a:pt x="1112808" y="656063"/>
                  </a:cubicBezTo>
                  <a:cubicBezTo>
                    <a:pt x="1109933" y="638810"/>
                    <a:pt x="1109713" y="620898"/>
                    <a:pt x="1104182" y="604305"/>
                  </a:cubicBezTo>
                  <a:cubicBezTo>
                    <a:pt x="1100903" y="594469"/>
                    <a:pt x="1095025" y="584903"/>
                    <a:pt x="1086929" y="578426"/>
                  </a:cubicBezTo>
                  <a:cubicBezTo>
                    <a:pt x="1079828" y="572745"/>
                    <a:pt x="1069996" y="571426"/>
                    <a:pt x="1061049" y="569799"/>
                  </a:cubicBezTo>
                  <a:cubicBezTo>
                    <a:pt x="1038240" y="565652"/>
                    <a:pt x="1015042" y="564048"/>
                    <a:pt x="992038" y="561173"/>
                  </a:cubicBezTo>
                  <a:cubicBezTo>
                    <a:pt x="983412" y="555422"/>
                    <a:pt x="975432" y="548557"/>
                    <a:pt x="966159" y="543920"/>
                  </a:cubicBezTo>
                  <a:cubicBezTo>
                    <a:pt x="958026" y="539853"/>
                    <a:pt x="947846" y="540337"/>
                    <a:pt x="940280" y="535293"/>
                  </a:cubicBezTo>
                  <a:cubicBezTo>
                    <a:pt x="930129" y="528526"/>
                    <a:pt x="925064" y="515339"/>
                    <a:pt x="914400" y="509414"/>
                  </a:cubicBezTo>
                  <a:cubicBezTo>
                    <a:pt x="898503" y="500582"/>
                    <a:pt x="862642" y="492161"/>
                    <a:pt x="862642" y="492161"/>
                  </a:cubicBezTo>
                  <a:cubicBezTo>
                    <a:pt x="859766" y="483535"/>
                    <a:pt x="854015" y="475375"/>
                    <a:pt x="854015" y="466282"/>
                  </a:cubicBezTo>
                  <a:cubicBezTo>
                    <a:pt x="854015" y="449850"/>
                    <a:pt x="877020" y="430956"/>
                    <a:pt x="854015" y="414524"/>
                  </a:cubicBezTo>
                  <a:cubicBezTo>
                    <a:pt x="839216" y="403954"/>
                    <a:pt x="802257" y="397271"/>
                    <a:pt x="802257" y="397271"/>
                  </a:cubicBezTo>
                  <a:cubicBezTo>
                    <a:pt x="799382" y="388645"/>
                    <a:pt x="795414" y="380308"/>
                    <a:pt x="793631" y="371392"/>
                  </a:cubicBezTo>
                  <a:cubicBezTo>
                    <a:pt x="788058" y="343528"/>
                    <a:pt x="793977" y="306108"/>
                    <a:pt x="767751" y="285127"/>
                  </a:cubicBezTo>
                  <a:cubicBezTo>
                    <a:pt x="760651" y="279447"/>
                    <a:pt x="750748" y="278473"/>
                    <a:pt x="741872" y="276501"/>
                  </a:cubicBezTo>
                  <a:cubicBezTo>
                    <a:pt x="724798" y="272707"/>
                    <a:pt x="707367" y="270750"/>
                    <a:pt x="690114" y="267875"/>
                  </a:cubicBezTo>
                  <a:cubicBezTo>
                    <a:pt x="625060" y="246189"/>
                    <a:pt x="705250" y="275443"/>
                    <a:pt x="638355" y="241995"/>
                  </a:cubicBezTo>
                  <a:cubicBezTo>
                    <a:pt x="630222" y="237929"/>
                    <a:pt x="621102" y="236244"/>
                    <a:pt x="612476" y="233369"/>
                  </a:cubicBezTo>
                  <a:cubicBezTo>
                    <a:pt x="603850" y="227618"/>
                    <a:pt x="580377" y="224410"/>
                    <a:pt x="586597" y="216116"/>
                  </a:cubicBezTo>
                  <a:cubicBezTo>
                    <a:pt x="596362" y="203096"/>
                    <a:pt x="676764" y="192462"/>
                    <a:pt x="690114" y="190237"/>
                  </a:cubicBezTo>
                  <a:cubicBezTo>
                    <a:pt x="695865" y="181611"/>
                    <a:pt x="702730" y="173631"/>
                    <a:pt x="707366" y="164358"/>
                  </a:cubicBezTo>
                  <a:cubicBezTo>
                    <a:pt x="738499" y="102092"/>
                    <a:pt x="663019" y="142553"/>
                    <a:pt x="828136" y="129852"/>
                  </a:cubicBezTo>
                  <a:cubicBezTo>
                    <a:pt x="825261" y="121226"/>
                    <a:pt x="827076" y="109017"/>
                    <a:pt x="819510" y="103973"/>
                  </a:cubicBezTo>
                  <a:cubicBezTo>
                    <a:pt x="807310" y="95840"/>
                    <a:pt x="784149" y="107779"/>
                    <a:pt x="776378" y="95346"/>
                  </a:cubicBezTo>
                  <a:cubicBezTo>
                    <a:pt x="765710" y="78277"/>
                    <a:pt x="799382" y="6207"/>
                    <a:pt x="793631" y="456"/>
                  </a:cubicBezTo>
                  <a:close/>
                </a:path>
              </a:pathLst>
            </a:custGeom>
            <a:solidFill>
              <a:srgbClr val="99BB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g97ba0b3301_0_0"/>
            <p:cNvSpPr/>
            <p:nvPr/>
          </p:nvSpPr>
          <p:spPr>
            <a:xfrm>
              <a:off x="5060768" y="3836190"/>
              <a:ext cx="386324" cy="459891"/>
            </a:xfrm>
            <a:custGeom>
              <a:rect b="b" l="l" r="r" t="t"/>
              <a:pathLst>
                <a:path extrusionOk="0" h="710256" w="596640">
                  <a:moveTo>
                    <a:pt x="371675" y="0"/>
                  </a:moveTo>
                  <a:cubicBezTo>
                    <a:pt x="365924" y="14377"/>
                    <a:pt x="359859" y="28633"/>
                    <a:pt x="354422" y="43132"/>
                  </a:cubicBezTo>
                  <a:cubicBezTo>
                    <a:pt x="351229" y="51646"/>
                    <a:pt x="350840" y="61445"/>
                    <a:pt x="345796" y="69011"/>
                  </a:cubicBezTo>
                  <a:cubicBezTo>
                    <a:pt x="329581" y="93333"/>
                    <a:pt x="288719" y="115688"/>
                    <a:pt x="268158" y="129396"/>
                  </a:cubicBezTo>
                  <a:cubicBezTo>
                    <a:pt x="234713" y="151693"/>
                    <a:pt x="252115" y="143371"/>
                    <a:pt x="216399" y="155275"/>
                  </a:cubicBezTo>
                  <a:cubicBezTo>
                    <a:pt x="175390" y="182615"/>
                    <a:pt x="200354" y="169251"/>
                    <a:pt x="138762" y="189781"/>
                  </a:cubicBezTo>
                  <a:lnTo>
                    <a:pt x="112882" y="198407"/>
                  </a:lnTo>
                  <a:cubicBezTo>
                    <a:pt x="104256" y="204158"/>
                    <a:pt x="96276" y="211023"/>
                    <a:pt x="87003" y="215660"/>
                  </a:cubicBezTo>
                  <a:cubicBezTo>
                    <a:pt x="78870" y="219726"/>
                    <a:pt x="69073" y="219870"/>
                    <a:pt x="61124" y="224286"/>
                  </a:cubicBezTo>
                  <a:cubicBezTo>
                    <a:pt x="42998" y="234356"/>
                    <a:pt x="9365" y="258792"/>
                    <a:pt x="9365" y="258792"/>
                  </a:cubicBezTo>
                  <a:cubicBezTo>
                    <a:pt x="6490" y="267418"/>
                    <a:pt x="-2638" y="276228"/>
                    <a:pt x="739" y="284671"/>
                  </a:cubicBezTo>
                  <a:cubicBezTo>
                    <a:pt x="4589" y="294297"/>
                    <a:pt x="16560" y="299410"/>
                    <a:pt x="26618" y="301924"/>
                  </a:cubicBezTo>
                  <a:cubicBezTo>
                    <a:pt x="51879" y="308239"/>
                    <a:pt x="78377" y="307675"/>
                    <a:pt x="104256" y="310550"/>
                  </a:cubicBezTo>
                  <a:cubicBezTo>
                    <a:pt x="107131" y="319177"/>
                    <a:pt x="107202" y="329329"/>
                    <a:pt x="112882" y="336430"/>
                  </a:cubicBezTo>
                  <a:cubicBezTo>
                    <a:pt x="127775" y="355047"/>
                    <a:pt x="152547" y="357129"/>
                    <a:pt x="173267" y="362309"/>
                  </a:cubicBezTo>
                  <a:cubicBezTo>
                    <a:pt x="236320" y="404345"/>
                    <a:pt x="161673" y="348397"/>
                    <a:pt x="216399" y="414067"/>
                  </a:cubicBezTo>
                  <a:cubicBezTo>
                    <a:pt x="223036" y="422032"/>
                    <a:pt x="233652" y="425569"/>
                    <a:pt x="242279" y="431320"/>
                  </a:cubicBezTo>
                  <a:cubicBezTo>
                    <a:pt x="273732" y="525687"/>
                    <a:pt x="223572" y="382763"/>
                    <a:pt x="268158" y="483079"/>
                  </a:cubicBezTo>
                  <a:cubicBezTo>
                    <a:pt x="275544" y="499697"/>
                    <a:pt x="270279" y="524749"/>
                    <a:pt x="285411" y="534837"/>
                  </a:cubicBezTo>
                  <a:cubicBezTo>
                    <a:pt x="294037" y="540588"/>
                    <a:pt x="303959" y="544759"/>
                    <a:pt x="311290" y="552090"/>
                  </a:cubicBezTo>
                  <a:cubicBezTo>
                    <a:pt x="321456" y="562256"/>
                    <a:pt x="328924" y="574818"/>
                    <a:pt x="337169" y="586596"/>
                  </a:cubicBezTo>
                  <a:cubicBezTo>
                    <a:pt x="349060" y="603583"/>
                    <a:pt x="371675" y="638354"/>
                    <a:pt x="371675" y="638354"/>
                  </a:cubicBezTo>
                  <a:cubicBezTo>
                    <a:pt x="374550" y="661358"/>
                    <a:pt x="368799" y="687237"/>
                    <a:pt x="380301" y="707366"/>
                  </a:cubicBezTo>
                  <a:cubicBezTo>
                    <a:pt x="384812" y="715261"/>
                    <a:pt x="399750" y="705169"/>
                    <a:pt x="406180" y="698739"/>
                  </a:cubicBezTo>
                  <a:cubicBezTo>
                    <a:pt x="412610" y="692309"/>
                    <a:pt x="411931" y="681486"/>
                    <a:pt x="414807" y="672860"/>
                  </a:cubicBezTo>
                  <a:cubicBezTo>
                    <a:pt x="411931" y="641230"/>
                    <a:pt x="406180" y="609730"/>
                    <a:pt x="406180" y="577969"/>
                  </a:cubicBezTo>
                  <a:cubicBezTo>
                    <a:pt x="406180" y="568876"/>
                    <a:pt x="408377" y="558520"/>
                    <a:pt x="414807" y="552090"/>
                  </a:cubicBezTo>
                  <a:cubicBezTo>
                    <a:pt x="454595" y="512302"/>
                    <a:pt x="468485" y="517264"/>
                    <a:pt x="518324" y="508958"/>
                  </a:cubicBezTo>
                  <a:cubicBezTo>
                    <a:pt x="526950" y="506083"/>
                    <a:pt x="537773" y="506762"/>
                    <a:pt x="544203" y="500332"/>
                  </a:cubicBezTo>
                  <a:cubicBezTo>
                    <a:pt x="563211" y="481324"/>
                    <a:pt x="546178" y="409885"/>
                    <a:pt x="544203" y="405441"/>
                  </a:cubicBezTo>
                  <a:cubicBezTo>
                    <a:pt x="540510" y="397132"/>
                    <a:pt x="526950" y="399690"/>
                    <a:pt x="518324" y="396815"/>
                  </a:cubicBezTo>
                  <a:cubicBezTo>
                    <a:pt x="515448" y="388188"/>
                    <a:pt x="505630" y="379068"/>
                    <a:pt x="509697" y="370935"/>
                  </a:cubicBezTo>
                  <a:cubicBezTo>
                    <a:pt x="513764" y="362802"/>
                    <a:pt x="526834" y="364807"/>
                    <a:pt x="535577" y="362309"/>
                  </a:cubicBezTo>
                  <a:cubicBezTo>
                    <a:pt x="546977" y="359052"/>
                    <a:pt x="558580" y="356558"/>
                    <a:pt x="570082" y="353683"/>
                  </a:cubicBezTo>
                  <a:cubicBezTo>
                    <a:pt x="572958" y="345056"/>
                    <a:pt x="574642" y="335936"/>
                    <a:pt x="578709" y="327803"/>
                  </a:cubicBezTo>
                  <a:cubicBezTo>
                    <a:pt x="583346" y="318530"/>
                    <a:pt x="594930" y="312240"/>
                    <a:pt x="595962" y="301924"/>
                  </a:cubicBezTo>
                  <a:cubicBezTo>
                    <a:pt x="597985" y="281692"/>
                    <a:pt x="595593" y="260119"/>
                    <a:pt x="587335" y="241539"/>
                  </a:cubicBezTo>
                  <a:cubicBezTo>
                    <a:pt x="583124" y="232065"/>
                    <a:pt x="570985" y="228370"/>
                    <a:pt x="561456" y="224286"/>
                  </a:cubicBezTo>
                  <a:cubicBezTo>
                    <a:pt x="550559" y="219616"/>
                    <a:pt x="538350" y="218917"/>
                    <a:pt x="526950" y="215660"/>
                  </a:cubicBezTo>
                  <a:cubicBezTo>
                    <a:pt x="518207" y="213162"/>
                    <a:pt x="509697" y="209909"/>
                    <a:pt x="501071" y="207033"/>
                  </a:cubicBezTo>
                  <a:cubicBezTo>
                    <a:pt x="503946" y="189780"/>
                    <a:pt x="505903" y="172349"/>
                    <a:pt x="509697" y="155275"/>
                  </a:cubicBezTo>
                  <a:cubicBezTo>
                    <a:pt x="514698" y="132770"/>
                    <a:pt x="527701" y="126021"/>
                    <a:pt x="509697" y="103516"/>
                  </a:cubicBezTo>
                  <a:cubicBezTo>
                    <a:pt x="493218" y="82917"/>
                    <a:pt x="478773" y="88055"/>
                    <a:pt x="457939" y="77637"/>
                  </a:cubicBezTo>
                  <a:cubicBezTo>
                    <a:pt x="448666" y="73000"/>
                    <a:pt x="440686" y="66135"/>
                    <a:pt x="432060" y="60384"/>
                  </a:cubicBezTo>
                  <a:lnTo>
                    <a:pt x="371675" y="0"/>
                  </a:lnTo>
                  <a:close/>
                </a:path>
              </a:pathLst>
            </a:custGeom>
            <a:solidFill>
              <a:srgbClr val="99BB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g97ba0b3301_0_0"/>
          <p:cNvSpPr/>
          <p:nvPr/>
        </p:nvSpPr>
        <p:spPr>
          <a:xfrm>
            <a:off x="2914291" y="4785436"/>
            <a:ext cx="1002044" cy="1066068"/>
          </a:xfrm>
          <a:custGeom>
            <a:rect b="b" l="l" r="r" t="t"/>
            <a:pathLst>
              <a:path extrusionOk="0" h="5610884" w="6072996">
                <a:moveTo>
                  <a:pt x="2389517" y="2324220"/>
                </a:moveTo>
                <a:lnTo>
                  <a:pt x="2337758" y="2306967"/>
                </a:lnTo>
                <a:cubicBezTo>
                  <a:pt x="2329132" y="2304091"/>
                  <a:pt x="2319445" y="2303384"/>
                  <a:pt x="2311879" y="2298340"/>
                </a:cubicBezTo>
                <a:lnTo>
                  <a:pt x="2286000" y="2281087"/>
                </a:lnTo>
                <a:cubicBezTo>
                  <a:pt x="2104729" y="2290628"/>
                  <a:pt x="2106094" y="2236782"/>
                  <a:pt x="2139351" y="2358725"/>
                </a:cubicBezTo>
                <a:cubicBezTo>
                  <a:pt x="2141743" y="2367498"/>
                  <a:pt x="2145102" y="2375978"/>
                  <a:pt x="2147977" y="2384604"/>
                </a:cubicBezTo>
                <a:cubicBezTo>
                  <a:pt x="2136475" y="2390355"/>
                  <a:pt x="2125671" y="2397790"/>
                  <a:pt x="2113472" y="2401857"/>
                </a:cubicBezTo>
                <a:cubicBezTo>
                  <a:pt x="2061053" y="2419331"/>
                  <a:pt x="2026702" y="2406847"/>
                  <a:pt x="1966823" y="2401857"/>
                </a:cubicBezTo>
                <a:cubicBezTo>
                  <a:pt x="1969698" y="2381729"/>
                  <a:pt x="1969606" y="2360947"/>
                  <a:pt x="1975449" y="2341472"/>
                </a:cubicBezTo>
                <a:cubicBezTo>
                  <a:pt x="1978428" y="2331542"/>
                  <a:pt x="1995216" y="2325651"/>
                  <a:pt x="1992702" y="2315593"/>
                </a:cubicBezTo>
                <a:cubicBezTo>
                  <a:pt x="1990497" y="2306772"/>
                  <a:pt x="1975449" y="2309842"/>
                  <a:pt x="1966823" y="2306967"/>
                </a:cubicBezTo>
                <a:cubicBezTo>
                  <a:pt x="1961072" y="2315593"/>
                  <a:pt x="1954207" y="2323573"/>
                  <a:pt x="1949570" y="2332846"/>
                </a:cubicBezTo>
                <a:cubicBezTo>
                  <a:pt x="1941451" y="2349083"/>
                  <a:pt x="1941669" y="2373367"/>
                  <a:pt x="1923690" y="2384604"/>
                </a:cubicBezTo>
                <a:cubicBezTo>
                  <a:pt x="1908268" y="2394243"/>
                  <a:pt x="1889185" y="2396106"/>
                  <a:pt x="1871932" y="2401857"/>
                </a:cubicBezTo>
                <a:cubicBezTo>
                  <a:pt x="1832140" y="2415122"/>
                  <a:pt x="1854976" y="2408700"/>
                  <a:pt x="1802921" y="2419110"/>
                </a:cubicBezTo>
                <a:cubicBezTo>
                  <a:pt x="1805796" y="2407608"/>
                  <a:pt x="1804971" y="2394469"/>
                  <a:pt x="1811547" y="2384604"/>
                </a:cubicBezTo>
                <a:cubicBezTo>
                  <a:pt x="1863575" y="2306561"/>
                  <a:pt x="1817848" y="2426084"/>
                  <a:pt x="1846053" y="2341472"/>
                </a:cubicBezTo>
                <a:cubicBezTo>
                  <a:pt x="1843177" y="2332846"/>
                  <a:pt x="1843856" y="2322023"/>
                  <a:pt x="1837426" y="2315593"/>
                </a:cubicBezTo>
                <a:cubicBezTo>
                  <a:pt x="1830996" y="2309163"/>
                  <a:pt x="1820640" y="2306967"/>
                  <a:pt x="1811547" y="2306967"/>
                </a:cubicBezTo>
                <a:cubicBezTo>
                  <a:pt x="1774056" y="2306967"/>
                  <a:pt x="1736785" y="2312718"/>
                  <a:pt x="1699404" y="2315593"/>
                </a:cubicBezTo>
                <a:cubicBezTo>
                  <a:pt x="1686047" y="2312254"/>
                  <a:pt x="1629371" y="2310307"/>
                  <a:pt x="1673524" y="2272461"/>
                </a:cubicBezTo>
                <a:cubicBezTo>
                  <a:pt x="1687332" y="2260625"/>
                  <a:pt x="1708030" y="2260959"/>
                  <a:pt x="1725283" y="2255208"/>
                </a:cubicBezTo>
                <a:lnTo>
                  <a:pt x="1751162" y="2246582"/>
                </a:lnTo>
                <a:cubicBezTo>
                  <a:pt x="1754318" y="2256050"/>
                  <a:pt x="1764721" y="2294820"/>
                  <a:pt x="1777041" y="2298340"/>
                </a:cubicBezTo>
                <a:cubicBezTo>
                  <a:pt x="1791139" y="2302368"/>
                  <a:pt x="1805796" y="2292589"/>
                  <a:pt x="1820174" y="2289714"/>
                </a:cubicBezTo>
                <a:cubicBezTo>
                  <a:pt x="1825925" y="2272461"/>
                  <a:pt x="1835418" y="2256030"/>
                  <a:pt x="1837426" y="2237955"/>
                </a:cubicBezTo>
                <a:cubicBezTo>
                  <a:pt x="1840302" y="2212076"/>
                  <a:pt x="1837819" y="2185020"/>
                  <a:pt x="1846053" y="2160318"/>
                </a:cubicBezTo>
                <a:cubicBezTo>
                  <a:pt x="1849911" y="2148744"/>
                  <a:pt x="1862560" y="2142248"/>
                  <a:pt x="1871932" y="2134438"/>
                </a:cubicBezTo>
                <a:cubicBezTo>
                  <a:pt x="1894226" y="2115859"/>
                  <a:pt x="1897756" y="2117204"/>
                  <a:pt x="1923690" y="2108559"/>
                </a:cubicBezTo>
                <a:cubicBezTo>
                  <a:pt x="1935156" y="2091360"/>
                  <a:pt x="1968779" y="2053710"/>
                  <a:pt x="1932317" y="2030921"/>
                </a:cubicBezTo>
                <a:cubicBezTo>
                  <a:pt x="1915075" y="2020145"/>
                  <a:pt x="1892060" y="2036672"/>
                  <a:pt x="1871932" y="2039548"/>
                </a:cubicBezTo>
                <a:cubicBezTo>
                  <a:pt x="1863306" y="2042423"/>
                  <a:pt x="1854186" y="2044108"/>
                  <a:pt x="1846053" y="2048174"/>
                </a:cubicBezTo>
                <a:cubicBezTo>
                  <a:pt x="1836780" y="2052811"/>
                  <a:pt x="1829881" y="2061787"/>
                  <a:pt x="1820174" y="2065427"/>
                </a:cubicBezTo>
                <a:cubicBezTo>
                  <a:pt x="1806445" y="2070575"/>
                  <a:pt x="1791419" y="2071178"/>
                  <a:pt x="1777041" y="2074054"/>
                </a:cubicBezTo>
                <a:cubicBezTo>
                  <a:pt x="1742535" y="2071178"/>
                  <a:pt x="1707846" y="2070003"/>
                  <a:pt x="1673524" y="2065427"/>
                </a:cubicBezTo>
                <a:cubicBezTo>
                  <a:pt x="1664511" y="2064225"/>
                  <a:pt x="1654075" y="2063231"/>
                  <a:pt x="1647645" y="2056801"/>
                </a:cubicBezTo>
                <a:cubicBezTo>
                  <a:pt x="1641215" y="2050371"/>
                  <a:pt x="1643086" y="2039054"/>
                  <a:pt x="1639019" y="2030921"/>
                </a:cubicBezTo>
                <a:cubicBezTo>
                  <a:pt x="1634383" y="2021648"/>
                  <a:pt x="1629097" y="2012373"/>
                  <a:pt x="1621766" y="2005042"/>
                </a:cubicBezTo>
                <a:cubicBezTo>
                  <a:pt x="1614435" y="1997711"/>
                  <a:pt x="1605160" y="1992425"/>
                  <a:pt x="1595887" y="1987789"/>
                </a:cubicBezTo>
                <a:cubicBezTo>
                  <a:pt x="1560652" y="1970172"/>
                  <a:pt x="1489608" y="1972463"/>
                  <a:pt x="1466490" y="1970537"/>
                </a:cubicBezTo>
                <a:cubicBezTo>
                  <a:pt x="1463615" y="1944658"/>
                  <a:pt x="1471261" y="1915227"/>
                  <a:pt x="1457864" y="1892899"/>
                </a:cubicBezTo>
                <a:cubicBezTo>
                  <a:pt x="1450321" y="1880326"/>
                  <a:pt x="1429347" y="1885441"/>
                  <a:pt x="1414732" y="1884272"/>
                </a:cubicBezTo>
                <a:cubicBezTo>
                  <a:pt x="1357334" y="1879680"/>
                  <a:pt x="1299713" y="1878521"/>
                  <a:pt x="1242204" y="1875646"/>
                </a:cubicBezTo>
                <a:cubicBezTo>
                  <a:pt x="1230702" y="1869895"/>
                  <a:pt x="1217577" y="1866625"/>
                  <a:pt x="1207698" y="1858393"/>
                </a:cubicBezTo>
                <a:cubicBezTo>
                  <a:pt x="1175338" y="1831426"/>
                  <a:pt x="1199420" y="1811732"/>
                  <a:pt x="1181819" y="1772129"/>
                </a:cubicBezTo>
                <a:cubicBezTo>
                  <a:pt x="1175092" y="1756994"/>
                  <a:pt x="1132816" y="1747448"/>
                  <a:pt x="1121434" y="1746250"/>
                </a:cubicBezTo>
                <a:cubicBezTo>
                  <a:pt x="1078444" y="1741725"/>
                  <a:pt x="1035170" y="1740499"/>
                  <a:pt x="992038" y="1737623"/>
                </a:cubicBezTo>
                <a:cubicBezTo>
                  <a:pt x="971910" y="1734748"/>
                  <a:pt x="949555" y="1738637"/>
                  <a:pt x="931653" y="1728997"/>
                </a:cubicBezTo>
                <a:cubicBezTo>
                  <a:pt x="910170" y="1717429"/>
                  <a:pt x="879894" y="1677238"/>
                  <a:pt x="879894" y="1677238"/>
                </a:cubicBezTo>
                <a:cubicBezTo>
                  <a:pt x="874143" y="1659985"/>
                  <a:pt x="875500" y="1638339"/>
                  <a:pt x="862641" y="1625480"/>
                </a:cubicBezTo>
                <a:cubicBezTo>
                  <a:pt x="840313" y="1603152"/>
                  <a:pt x="815956" y="1575411"/>
                  <a:pt x="785004" y="1565095"/>
                </a:cubicBezTo>
                <a:lnTo>
                  <a:pt x="759124" y="1556469"/>
                </a:lnTo>
                <a:cubicBezTo>
                  <a:pt x="708338" y="1505681"/>
                  <a:pt x="755981" y="1542400"/>
                  <a:pt x="646981" y="1521963"/>
                </a:cubicBezTo>
                <a:cubicBezTo>
                  <a:pt x="629107" y="1518612"/>
                  <a:pt x="612476" y="1510461"/>
                  <a:pt x="595223" y="1504710"/>
                </a:cubicBezTo>
                <a:lnTo>
                  <a:pt x="569343" y="1496084"/>
                </a:lnTo>
                <a:cubicBezTo>
                  <a:pt x="520460" y="1498959"/>
                  <a:pt x="470611" y="1494622"/>
                  <a:pt x="422694" y="1504710"/>
                </a:cubicBezTo>
                <a:cubicBezTo>
                  <a:pt x="406903" y="1508034"/>
                  <a:pt x="403013" y="1547171"/>
                  <a:pt x="396815" y="1556469"/>
                </a:cubicBezTo>
                <a:cubicBezTo>
                  <a:pt x="382174" y="1578431"/>
                  <a:pt x="360416" y="1590606"/>
                  <a:pt x="336430" y="1599601"/>
                </a:cubicBezTo>
                <a:cubicBezTo>
                  <a:pt x="325329" y="1603764"/>
                  <a:pt x="313426" y="1605352"/>
                  <a:pt x="301924" y="1608227"/>
                </a:cubicBezTo>
                <a:cubicBezTo>
                  <a:pt x="284671" y="1619729"/>
                  <a:pt x="264828" y="1628071"/>
                  <a:pt x="250166" y="1642733"/>
                </a:cubicBezTo>
                <a:cubicBezTo>
                  <a:pt x="216956" y="1675943"/>
                  <a:pt x="234438" y="1661845"/>
                  <a:pt x="198407" y="1685865"/>
                </a:cubicBezTo>
                <a:cubicBezTo>
                  <a:pt x="176724" y="1750916"/>
                  <a:pt x="205974" y="1670730"/>
                  <a:pt x="172528" y="1737623"/>
                </a:cubicBezTo>
                <a:cubicBezTo>
                  <a:pt x="168461" y="1745756"/>
                  <a:pt x="166400" y="1754760"/>
                  <a:pt x="163902" y="1763503"/>
                </a:cubicBezTo>
                <a:cubicBezTo>
                  <a:pt x="160645" y="1774903"/>
                  <a:pt x="160577" y="1787404"/>
                  <a:pt x="155275" y="1798008"/>
                </a:cubicBezTo>
                <a:cubicBezTo>
                  <a:pt x="146002" y="1816554"/>
                  <a:pt x="120770" y="1849767"/>
                  <a:pt x="120770" y="1849767"/>
                </a:cubicBezTo>
                <a:cubicBezTo>
                  <a:pt x="117894" y="1872771"/>
                  <a:pt x="116290" y="1895969"/>
                  <a:pt x="112143" y="1918778"/>
                </a:cubicBezTo>
                <a:cubicBezTo>
                  <a:pt x="110516" y="1927724"/>
                  <a:pt x="109197" y="1937557"/>
                  <a:pt x="103517" y="1944657"/>
                </a:cubicBezTo>
                <a:cubicBezTo>
                  <a:pt x="97040" y="1952753"/>
                  <a:pt x="86264" y="1956159"/>
                  <a:pt x="77638" y="1961910"/>
                </a:cubicBezTo>
                <a:cubicBezTo>
                  <a:pt x="37179" y="2022597"/>
                  <a:pt x="83734" y="1945650"/>
                  <a:pt x="51758" y="2030921"/>
                </a:cubicBezTo>
                <a:cubicBezTo>
                  <a:pt x="48118" y="2040629"/>
                  <a:pt x="38717" y="2047327"/>
                  <a:pt x="34506" y="2056801"/>
                </a:cubicBezTo>
                <a:cubicBezTo>
                  <a:pt x="27120" y="2073420"/>
                  <a:pt x="17253" y="2108559"/>
                  <a:pt x="17253" y="2108559"/>
                </a:cubicBezTo>
                <a:cubicBezTo>
                  <a:pt x="14377" y="2137314"/>
                  <a:pt x="12210" y="2166148"/>
                  <a:pt x="8626" y="2194823"/>
                </a:cubicBezTo>
                <a:cubicBezTo>
                  <a:pt x="6456" y="2212179"/>
                  <a:pt x="0" y="2229091"/>
                  <a:pt x="0" y="2246582"/>
                </a:cubicBezTo>
                <a:cubicBezTo>
                  <a:pt x="0" y="2373135"/>
                  <a:pt x="3465" y="2499696"/>
                  <a:pt x="8626" y="2626144"/>
                </a:cubicBezTo>
                <a:cubicBezTo>
                  <a:pt x="10882" y="2681413"/>
                  <a:pt x="10996" y="2659749"/>
                  <a:pt x="43132" y="2686529"/>
                </a:cubicBezTo>
                <a:cubicBezTo>
                  <a:pt x="52504" y="2694339"/>
                  <a:pt x="58347" y="2706483"/>
                  <a:pt x="69011" y="2712408"/>
                </a:cubicBezTo>
                <a:cubicBezTo>
                  <a:pt x="84909" y="2721240"/>
                  <a:pt x="120770" y="2729661"/>
                  <a:pt x="120770" y="2729661"/>
                </a:cubicBezTo>
                <a:cubicBezTo>
                  <a:pt x="127468" y="2749756"/>
                  <a:pt x="147445" y="2824817"/>
                  <a:pt x="172528" y="2833178"/>
                </a:cubicBezTo>
                <a:lnTo>
                  <a:pt x="198407" y="2841804"/>
                </a:lnTo>
                <a:cubicBezTo>
                  <a:pt x="212785" y="2884937"/>
                  <a:pt x="209909" y="2859057"/>
                  <a:pt x="189781" y="2919442"/>
                </a:cubicBezTo>
                <a:cubicBezTo>
                  <a:pt x="186906" y="2928068"/>
                  <a:pt x="188721" y="2940277"/>
                  <a:pt x="181155" y="2945321"/>
                </a:cubicBezTo>
                <a:lnTo>
                  <a:pt x="155275" y="2962574"/>
                </a:lnTo>
                <a:cubicBezTo>
                  <a:pt x="149524" y="2971201"/>
                  <a:pt x="142107" y="2978925"/>
                  <a:pt x="138023" y="2988454"/>
                </a:cubicBezTo>
                <a:cubicBezTo>
                  <a:pt x="119231" y="3032303"/>
                  <a:pt x="133571" y="3081959"/>
                  <a:pt x="138023" y="3126476"/>
                </a:cubicBezTo>
                <a:cubicBezTo>
                  <a:pt x="145811" y="3204359"/>
                  <a:pt x="128310" y="3183261"/>
                  <a:pt x="172528" y="3212740"/>
                </a:cubicBezTo>
                <a:lnTo>
                  <a:pt x="189781" y="3264499"/>
                </a:lnTo>
                <a:cubicBezTo>
                  <a:pt x="192656" y="3273125"/>
                  <a:pt x="193363" y="3282812"/>
                  <a:pt x="198407" y="3290378"/>
                </a:cubicBezTo>
                <a:cubicBezTo>
                  <a:pt x="204158" y="3299004"/>
                  <a:pt x="211023" y="3306984"/>
                  <a:pt x="215660" y="3316257"/>
                </a:cubicBezTo>
                <a:cubicBezTo>
                  <a:pt x="222556" y="3330049"/>
                  <a:pt x="229226" y="3363739"/>
                  <a:pt x="232913" y="3376642"/>
                </a:cubicBezTo>
                <a:cubicBezTo>
                  <a:pt x="235411" y="3385385"/>
                  <a:pt x="238664" y="3393895"/>
                  <a:pt x="241540" y="3402521"/>
                </a:cubicBezTo>
                <a:cubicBezTo>
                  <a:pt x="236672" y="3436594"/>
                  <a:pt x="232694" y="3472409"/>
                  <a:pt x="224287" y="3506038"/>
                </a:cubicBezTo>
                <a:cubicBezTo>
                  <a:pt x="222082" y="3514860"/>
                  <a:pt x="222090" y="3525488"/>
                  <a:pt x="215660" y="3531918"/>
                </a:cubicBezTo>
                <a:cubicBezTo>
                  <a:pt x="209230" y="3538348"/>
                  <a:pt x="198407" y="3537669"/>
                  <a:pt x="189781" y="3540544"/>
                </a:cubicBezTo>
                <a:cubicBezTo>
                  <a:pt x="181155" y="3546295"/>
                  <a:pt x="170379" y="3549701"/>
                  <a:pt x="163902" y="3557797"/>
                </a:cubicBezTo>
                <a:cubicBezTo>
                  <a:pt x="152001" y="3572673"/>
                  <a:pt x="152449" y="3603866"/>
                  <a:pt x="163902" y="3618182"/>
                </a:cubicBezTo>
                <a:cubicBezTo>
                  <a:pt x="169582" y="3625282"/>
                  <a:pt x="180960" y="3624603"/>
                  <a:pt x="189781" y="3626808"/>
                </a:cubicBezTo>
                <a:cubicBezTo>
                  <a:pt x="204005" y="3630364"/>
                  <a:pt x="218536" y="3632559"/>
                  <a:pt x="232913" y="3635435"/>
                </a:cubicBezTo>
                <a:cubicBezTo>
                  <a:pt x="250166" y="3646937"/>
                  <a:pt x="287244" y="3649365"/>
                  <a:pt x="284672" y="3669940"/>
                </a:cubicBezTo>
                <a:cubicBezTo>
                  <a:pt x="273789" y="3757000"/>
                  <a:pt x="283377" y="3716956"/>
                  <a:pt x="258792" y="3790710"/>
                </a:cubicBezTo>
                <a:cubicBezTo>
                  <a:pt x="255917" y="3799336"/>
                  <a:pt x="257732" y="3811545"/>
                  <a:pt x="250166" y="3816589"/>
                </a:cubicBezTo>
                <a:lnTo>
                  <a:pt x="224287" y="3833842"/>
                </a:lnTo>
                <a:cubicBezTo>
                  <a:pt x="196386" y="3875694"/>
                  <a:pt x="172617" y="3885780"/>
                  <a:pt x="198407" y="3937359"/>
                </a:cubicBezTo>
                <a:cubicBezTo>
                  <a:pt x="203044" y="3946632"/>
                  <a:pt x="215660" y="3948861"/>
                  <a:pt x="224287" y="3954612"/>
                </a:cubicBezTo>
                <a:cubicBezTo>
                  <a:pt x="263836" y="4013936"/>
                  <a:pt x="252235" y="3986699"/>
                  <a:pt x="267419" y="4032250"/>
                </a:cubicBezTo>
                <a:cubicBezTo>
                  <a:pt x="264543" y="4049503"/>
                  <a:pt x="264323" y="4067415"/>
                  <a:pt x="258792" y="4084008"/>
                </a:cubicBezTo>
                <a:cubicBezTo>
                  <a:pt x="255514" y="4093843"/>
                  <a:pt x="243244" y="4099661"/>
                  <a:pt x="241540" y="4109887"/>
                </a:cubicBezTo>
                <a:cubicBezTo>
                  <a:pt x="239701" y="4120919"/>
                  <a:pt x="260791" y="4156344"/>
                  <a:pt x="267419" y="4161646"/>
                </a:cubicBezTo>
                <a:cubicBezTo>
                  <a:pt x="274519" y="4167326"/>
                  <a:pt x="284672" y="4167397"/>
                  <a:pt x="293298" y="4170272"/>
                </a:cubicBezTo>
                <a:cubicBezTo>
                  <a:pt x="290423" y="4193276"/>
                  <a:pt x="292469" y="4217452"/>
                  <a:pt x="284672" y="4239284"/>
                </a:cubicBezTo>
                <a:cubicBezTo>
                  <a:pt x="277698" y="4258811"/>
                  <a:pt x="250166" y="4291042"/>
                  <a:pt x="250166" y="4291042"/>
                </a:cubicBezTo>
                <a:cubicBezTo>
                  <a:pt x="225895" y="4363857"/>
                  <a:pt x="224851" y="4356545"/>
                  <a:pt x="250166" y="4489450"/>
                </a:cubicBezTo>
                <a:cubicBezTo>
                  <a:pt x="251867" y="4498382"/>
                  <a:pt x="267419" y="4495201"/>
                  <a:pt x="276045" y="4498076"/>
                </a:cubicBezTo>
                <a:cubicBezTo>
                  <a:pt x="296576" y="4559670"/>
                  <a:pt x="278166" y="4539747"/>
                  <a:pt x="319177" y="4567087"/>
                </a:cubicBezTo>
                <a:cubicBezTo>
                  <a:pt x="324928" y="4575714"/>
                  <a:pt x="329099" y="4585636"/>
                  <a:pt x="336430" y="4592967"/>
                </a:cubicBezTo>
                <a:cubicBezTo>
                  <a:pt x="353153" y="4609691"/>
                  <a:pt x="367140" y="4611830"/>
                  <a:pt x="388189" y="4618846"/>
                </a:cubicBezTo>
                <a:cubicBezTo>
                  <a:pt x="409872" y="4683897"/>
                  <a:pt x="380622" y="4603711"/>
                  <a:pt x="414068" y="4670604"/>
                </a:cubicBezTo>
                <a:cubicBezTo>
                  <a:pt x="418135" y="4678737"/>
                  <a:pt x="419819" y="4687857"/>
                  <a:pt x="422694" y="4696484"/>
                </a:cubicBezTo>
                <a:cubicBezTo>
                  <a:pt x="423212" y="4701663"/>
                  <a:pt x="436093" y="4837627"/>
                  <a:pt x="439947" y="4851759"/>
                </a:cubicBezTo>
                <a:cubicBezTo>
                  <a:pt x="442675" y="4861761"/>
                  <a:pt x="451449" y="4869012"/>
                  <a:pt x="457200" y="4877638"/>
                </a:cubicBezTo>
                <a:cubicBezTo>
                  <a:pt x="472383" y="4923189"/>
                  <a:pt x="460782" y="4895952"/>
                  <a:pt x="500332" y="4955276"/>
                </a:cubicBezTo>
                <a:lnTo>
                  <a:pt x="517585" y="4981155"/>
                </a:lnTo>
                <a:cubicBezTo>
                  <a:pt x="523336" y="4989782"/>
                  <a:pt x="526211" y="5001284"/>
                  <a:pt x="534838" y="5007035"/>
                </a:cubicBezTo>
                <a:lnTo>
                  <a:pt x="560717" y="5024287"/>
                </a:lnTo>
                <a:cubicBezTo>
                  <a:pt x="600267" y="5083612"/>
                  <a:pt x="575551" y="5069489"/>
                  <a:pt x="621102" y="5084672"/>
                </a:cubicBezTo>
                <a:cubicBezTo>
                  <a:pt x="629728" y="5090423"/>
                  <a:pt x="637708" y="5097288"/>
                  <a:pt x="646981" y="5101925"/>
                </a:cubicBezTo>
                <a:cubicBezTo>
                  <a:pt x="655114" y="5105992"/>
                  <a:pt x="666430" y="5104122"/>
                  <a:pt x="672860" y="5110552"/>
                </a:cubicBezTo>
                <a:cubicBezTo>
                  <a:pt x="687522" y="5125214"/>
                  <a:pt x="707366" y="5162310"/>
                  <a:pt x="707366" y="5162310"/>
                </a:cubicBezTo>
                <a:cubicBezTo>
                  <a:pt x="710241" y="5176687"/>
                  <a:pt x="708718" y="5192712"/>
                  <a:pt x="715992" y="5205442"/>
                </a:cubicBezTo>
                <a:cubicBezTo>
                  <a:pt x="721136" y="5214444"/>
                  <a:pt x="736377" y="5213903"/>
                  <a:pt x="741872" y="5222695"/>
                </a:cubicBezTo>
                <a:cubicBezTo>
                  <a:pt x="751511" y="5238117"/>
                  <a:pt x="753373" y="5257201"/>
                  <a:pt x="759124" y="5274454"/>
                </a:cubicBezTo>
                <a:cubicBezTo>
                  <a:pt x="761999" y="5283080"/>
                  <a:pt x="759125" y="5297458"/>
                  <a:pt x="767751" y="5300333"/>
                </a:cubicBezTo>
                <a:lnTo>
                  <a:pt x="793630" y="5308959"/>
                </a:lnTo>
                <a:cubicBezTo>
                  <a:pt x="799381" y="5317585"/>
                  <a:pt x="807605" y="5325002"/>
                  <a:pt x="810883" y="5334838"/>
                </a:cubicBezTo>
                <a:cubicBezTo>
                  <a:pt x="816414" y="5351431"/>
                  <a:pt x="817769" y="5369193"/>
                  <a:pt x="819509" y="5386597"/>
                </a:cubicBezTo>
                <a:cubicBezTo>
                  <a:pt x="820078" y="5392289"/>
                  <a:pt x="830075" y="5558255"/>
                  <a:pt x="836762" y="5585004"/>
                </a:cubicBezTo>
                <a:cubicBezTo>
                  <a:pt x="839277" y="5595062"/>
                  <a:pt x="848264" y="5602257"/>
                  <a:pt x="854015" y="5610884"/>
                </a:cubicBezTo>
                <a:cubicBezTo>
                  <a:pt x="891396" y="5608008"/>
                  <a:pt x="929309" y="5609166"/>
                  <a:pt x="966158" y="5602257"/>
                </a:cubicBezTo>
                <a:cubicBezTo>
                  <a:pt x="976348" y="5600346"/>
                  <a:pt x="982330" y="5588644"/>
                  <a:pt x="992038" y="5585004"/>
                </a:cubicBezTo>
                <a:cubicBezTo>
                  <a:pt x="1005767" y="5579856"/>
                  <a:pt x="1020793" y="5579253"/>
                  <a:pt x="1035170" y="5576378"/>
                </a:cubicBezTo>
                <a:cubicBezTo>
                  <a:pt x="1043796" y="5570627"/>
                  <a:pt x="1051306" y="5562668"/>
                  <a:pt x="1061049" y="5559125"/>
                </a:cubicBezTo>
                <a:cubicBezTo>
                  <a:pt x="1083333" y="5551022"/>
                  <a:pt x="1130060" y="5541872"/>
                  <a:pt x="1130060" y="5541872"/>
                </a:cubicBezTo>
                <a:cubicBezTo>
                  <a:pt x="1149159" y="5529140"/>
                  <a:pt x="1168533" y="5518670"/>
                  <a:pt x="1181819" y="5498740"/>
                </a:cubicBezTo>
                <a:cubicBezTo>
                  <a:pt x="1208108" y="5459306"/>
                  <a:pt x="1167031" y="5480665"/>
                  <a:pt x="1216324" y="5464235"/>
                </a:cubicBezTo>
                <a:cubicBezTo>
                  <a:pt x="1266793" y="5413766"/>
                  <a:pt x="1220224" y="5446982"/>
                  <a:pt x="1328468" y="5446982"/>
                </a:cubicBezTo>
                <a:cubicBezTo>
                  <a:pt x="1358827" y="5446982"/>
                  <a:pt x="1379421" y="5438623"/>
                  <a:pt x="1406106" y="5429729"/>
                </a:cubicBezTo>
                <a:cubicBezTo>
                  <a:pt x="1493217" y="5371654"/>
                  <a:pt x="1369452" y="5447731"/>
                  <a:pt x="1621766" y="5403850"/>
                </a:cubicBezTo>
                <a:cubicBezTo>
                  <a:pt x="1630725" y="5402292"/>
                  <a:pt x="1624711" y="5385071"/>
                  <a:pt x="1630392" y="5377970"/>
                </a:cubicBezTo>
                <a:cubicBezTo>
                  <a:pt x="1642552" y="5362770"/>
                  <a:pt x="1665105" y="5357773"/>
                  <a:pt x="1682151" y="5352091"/>
                </a:cubicBezTo>
                <a:cubicBezTo>
                  <a:pt x="1685026" y="5340589"/>
                  <a:pt x="1687370" y="5328942"/>
                  <a:pt x="1690777" y="5317586"/>
                </a:cubicBezTo>
                <a:cubicBezTo>
                  <a:pt x="1690795" y="5317524"/>
                  <a:pt x="1712333" y="5252918"/>
                  <a:pt x="1716657" y="5239948"/>
                </a:cubicBezTo>
                <a:lnTo>
                  <a:pt x="1725283" y="5214069"/>
                </a:lnTo>
                <a:cubicBezTo>
                  <a:pt x="1730966" y="5197020"/>
                  <a:pt x="1735958" y="5174473"/>
                  <a:pt x="1751162" y="5162310"/>
                </a:cubicBezTo>
                <a:cubicBezTo>
                  <a:pt x="1758262" y="5156630"/>
                  <a:pt x="1768415" y="5156559"/>
                  <a:pt x="1777041" y="5153684"/>
                </a:cubicBezTo>
                <a:cubicBezTo>
                  <a:pt x="1782792" y="5145057"/>
                  <a:pt x="1786198" y="5134281"/>
                  <a:pt x="1794294" y="5127804"/>
                </a:cubicBezTo>
                <a:cubicBezTo>
                  <a:pt x="1801395" y="5122124"/>
                  <a:pt x="1811227" y="5120805"/>
                  <a:pt x="1820174" y="5119178"/>
                </a:cubicBezTo>
                <a:cubicBezTo>
                  <a:pt x="1842983" y="5115031"/>
                  <a:pt x="1866181" y="5113427"/>
                  <a:pt x="1889185" y="5110552"/>
                </a:cubicBezTo>
                <a:cubicBezTo>
                  <a:pt x="1911516" y="5088220"/>
                  <a:pt x="1935863" y="5060488"/>
                  <a:pt x="1966823" y="5050167"/>
                </a:cubicBezTo>
                <a:lnTo>
                  <a:pt x="1992702" y="5041540"/>
                </a:lnTo>
                <a:cubicBezTo>
                  <a:pt x="2042149" y="4967371"/>
                  <a:pt x="1976307" y="5054657"/>
                  <a:pt x="2035834" y="5007035"/>
                </a:cubicBezTo>
                <a:cubicBezTo>
                  <a:pt x="2043930" y="5000558"/>
                  <a:pt x="2045284" y="4987982"/>
                  <a:pt x="2053087" y="4981155"/>
                </a:cubicBezTo>
                <a:cubicBezTo>
                  <a:pt x="2068692" y="4967501"/>
                  <a:pt x="2104845" y="4946650"/>
                  <a:pt x="2104845" y="4946650"/>
                </a:cubicBezTo>
                <a:cubicBezTo>
                  <a:pt x="2110596" y="4938023"/>
                  <a:pt x="2114767" y="4928101"/>
                  <a:pt x="2122098" y="4920770"/>
                </a:cubicBezTo>
                <a:cubicBezTo>
                  <a:pt x="2129429" y="4913439"/>
                  <a:pt x="2142482" y="4912310"/>
                  <a:pt x="2147977" y="4903518"/>
                </a:cubicBezTo>
                <a:cubicBezTo>
                  <a:pt x="2157616" y="4888096"/>
                  <a:pt x="2160819" y="4869402"/>
                  <a:pt x="2165230" y="4851759"/>
                </a:cubicBezTo>
                <a:cubicBezTo>
                  <a:pt x="2184794" y="4773511"/>
                  <a:pt x="2161882" y="4870181"/>
                  <a:pt x="2182483" y="4756869"/>
                </a:cubicBezTo>
                <a:cubicBezTo>
                  <a:pt x="2183203" y="4752911"/>
                  <a:pt x="2195115" y="4703416"/>
                  <a:pt x="2199736" y="4696484"/>
                </a:cubicBezTo>
                <a:cubicBezTo>
                  <a:pt x="2206503" y="4686333"/>
                  <a:pt x="2216989" y="4679231"/>
                  <a:pt x="2225615" y="4670604"/>
                </a:cubicBezTo>
                <a:cubicBezTo>
                  <a:pt x="2228490" y="4653351"/>
                  <a:pt x="2230447" y="4635920"/>
                  <a:pt x="2234241" y="4618846"/>
                </a:cubicBezTo>
                <a:cubicBezTo>
                  <a:pt x="2236214" y="4609970"/>
                  <a:pt x="2236438" y="4599397"/>
                  <a:pt x="2242868" y="4592967"/>
                </a:cubicBezTo>
                <a:cubicBezTo>
                  <a:pt x="2249298" y="4586537"/>
                  <a:pt x="2260121" y="4587216"/>
                  <a:pt x="2268747" y="4584340"/>
                </a:cubicBezTo>
                <a:cubicBezTo>
                  <a:pt x="2308297" y="4525016"/>
                  <a:pt x="2296696" y="4552253"/>
                  <a:pt x="2311879" y="4506703"/>
                </a:cubicBezTo>
                <a:cubicBezTo>
                  <a:pt x="2309004" y="4477948"/>
                  <a:pt x="2309751" y="4448596"/>
                  <a:pt x="2303253" y="4420438"/>
                </a:cubicBezTo>
                <a:cubicBezTo>
                  <a:pt x="2300922" y="4410336"/>
                  <a:pt x="2286432" y="4404918"/>
                  <a:pt x="2286000" y="4394559"/>
                </a:cubicBezTo>
                <a:cubicBezTo>
                  <a:pt x="2283483" y="4334158"/>
                  <a:pt x="2291751" y="4273789"/>
                  <a:pt x="2294626" y="4213404"/>
                </a:cubicBezTo>
                <a:cubicBezTo>
                  <a:pt x="2281189" y="3944647"/>
                  <a:pt x="2341315" y="4072846"/>
                  <a:pt x="2260121" y="4032250"/>
                </a:cubicBezTo>
                <a:cubicBezTo>
                  <a:pt x="2250848" y="4027613"/>
                  <a:pt x="2242868" y="4020748"/>
                  <a:pt x="2234241" y="4014997"/>
                </a:cubicBezTo>
                <a:cubicBezTo>
                  <a:pt x="2237117" y="3960363"/>
                  <a:pt x="2232138" y="3904742"/>
                  <a:pt x="2242868" y="3851095"/>
                </a:cubicBezTo>
                <a:cubicBezTo>
                  <a:pt x="2244651" y="3842179"/>
                  <a:pt x="2266964" y="3851385"/>
                  <a:pt x="2268747" y="3842469"/>
                </a:cubicBezTo>
                <a:cubicBezTo>
                  <a:pt x="2272955" y="3821432"/>
                  <a:pt x="2268999" y="3759857"/>
                  <a:pt x="2242868" y="3738952"/>
                </a:cubicBezTo>
                <a:cubicBezTo>
                  <a:pt x="2235768" y="3733272"/>
                  <a:pt x="2225615" y="3733201"/>
                  <a:pt x="2216989" y="3730325"/>
                </a:cubicBezTo>
                <a:cubicBezTo>
                  <a:pt x="2211238" y="3721699"/>
                  <a:pt x="2207832" y="3710923"/>
                  <a:pt x="2199736" y="3704446"/>
                </a:cubicBezTo>
                <a:cubicBezTo>
                  <a:pt x="2192636" y="3698766"/>
                  <a:pt x="2176200" y="3704606"/>
                  <a:pt x="2173857" y="3695820"/>
                </a:cubicBezTo>
                <a:cubicBezTo>
                  <a:pt x="2163458" y="3656824"/>
                  <a:pt x="2181407" y="3612025"/>
                  <a:pt x="2165230" y="3575050"/>
                </a:cubicBezTo>
                <a:cubicBezTo>
                  <a:pt x="2157941" y="3558389"/>
                  <a:pt x="2113472" y="3557797"/>
                  <a:pt x="2113472" y="3557797"/>
                </a:cubicBezTo>
                <a:cubicBezTo>
                  <a:pt x="2075291" y="3532343"/>
                  <a:pt x="2092892" y="3552460"/>
                  <a:pt x="2078966" y="3506038"/>
                </a:cubicBezTo>
                <a:cubicBezTo>
                  <a:pt x="2073740" y="3488619"/>
                  <a:pt x="2061713" y="3454280"/>
                  <a:pt x="2061713" y="3454280"/>
                </a:cubicBezTo>
                <a:cubicBezTo>
                  <a:pt x="2069382" y="3392936"/>
                  <a:pt x="2052055" y="3390099"/>
                  <a:pt x="2096219" y="3368016"/>
                </a:cubicBezTo>
                <a:cubicBezTo>
                  <a:pt x="2104352" y="3363949"/>
                  <a:pt x="2113472" y="3362265"/>
                  <a:pt x="2122098" y="3359389"/>
                </a:cubicBezTo>
                <a:cubicBezTo>
                  <a:pt x="2116347" y="3339261"/>
                  <a:pt x="2115011" y="3317303"/>
                  <a:pt x="2104845" y="3299004"/>
                </a:cubicBezTo>
                <a:cubicBezTo>
                  <a:pt x="2099810" y="3289941"/>
                  <a:pt x="2086930" y="3288389"/>
                  <a:pt x="2078966" y="3281752"/>
                </a:cubicBezTo>
                <a:cubicBezTo>
                  <a:pt x="2054061" y="3260997"/>
                  <a:pt x="2052797" y="3255437"/>
                  <a:pt x="2035834" y="3229993"/>
                </a:cubicBezTo>
                <a:cubicBezTo>
                  <a:pt x="2038709" y="3195487"/>
                  <a:pt x="2035538" y="3159932"/>
                  <a:pt x="2044460" y="3126476"/>
                </a:cubicBezTo>
                <a:cubicBezTo>
                  <a:pt x="2047603" y="3114688"/>
                  <a:pt x="2062530" y="3109969"/>
                  <a:pt x="2070340" y="3100597"/>
                </a:cubicBezTo>
                <a:cubicBezTo>
                  <a:pt x="2076977" y="3092633"/>
                  <a:pt x="2081841" y="3083344"/>
                  <a:pt x="2087592" y="3074718"/>
                </a:cubicBezTo>
                <a:cubicBezTo>
                  <a:pt x="2067710" y="2955418"/>
                  <a:pt x="2063912" y="2953606"/>
                  <a:pt x="2087592" y="2764167"/>
                </a:cubicBezTo>
                <a:cubicBezTo>
                  <a:pt x="2088878" y="2753879"/>
                  <a:pt x="2104845" y="2752665"/>
                  <a:pt x="2113472" y="2746914"/>
                </a:cubicBezTo>
                <a:cubicBezTo>
                  <a:pt x="2156604" y="2749789"/>
                  <a:pt x="2200931" y="2745056"/>
                  <a:pt x="2242868" y="2755540"/>
                </a:cubicBezTo>
                <a:cubicBezTo>
                  <a:pt x="2279676" y="2764742"/>
                  <a:pt x="2229063" y="2798097"/>
                  <a:pt x="2242868" y="2807299"/>
                </a:cubicBezTo>
                <a:cubicBezTo>
                  <a:pt x="2252733" y="2813875"/>
                  <a:pt x="2265872" y="2801548"/>
                  <a:pt x="2277374" y="2798672"/>
                </a:cubicBezTo>
                <a:cubicBezTo>
                  <a:pt x="2309004" y="2801548"/>
                  <a:pt x="2340987" y="2801779"/>
                  <a:pt x="2372264" y="2807299"/>
                </a:cubicBezTo>
                <a:cubicBezTo>
                  <a:pt x="2390174" y="2810460"/>
                  <a:pt x="2406770" y="2818801"/>
                  <a:pt x="2424023" y="2824552"/>
                </a:cubicBezTo>
                <a:lnTo>
                  <a:pt x="2449902" y="2833178"/>
                </a:lnTo>
                <a:cubicBezTo>
                  <a:pt x="2458528" y="2830303"/>
                  <a:pt x="2473808" y="2833428"/>
                  <a:pt x="2475781" y="2824552"/>
                </a:cubicBezTo>
                <a:cubicBezTo>
                  <a:pt x="2484063" y="2787284"/>
                  <a:pt x="2471878" y="2756032"/>
                  <a:pt x="2449902" y="2729661"/>
                </a:cubicBezTo>
                <a:cubicBezTo>
                  <a:pt x="2442092" y="2720289"/>
                  <a:pt x="2432649" y="2712408"/>
                  <a:pt x="2424023" y="2703782"/>
                </a:cubicBezTo>
                <a:cubicBezTo>
                  <a:pt x="2426898" y="2683654"/>
                  <a:pt x="2419947" y="2659274"/>
                  <a:pt x="2432649" y="2643397"/>
                </a:cubicBezTo>
                <a:cubicBezTo>
                  <a:pt x="2439126" y="2635301"/>
                  <a:pt x="2451197" y="2653319"/>
                  <a:pt x="2458528" y="2660650"/>
                </a:cubicBezTo>
                <a:cubicBezTo>
                  <a:pt x="2465859" y="2667981"/>
                  <a:pt x="2470637" y="2677527"/>
                  <a:pt x="2475781" y="2686529"/>
                </a:cubicBezTo>
                <a:cubicBezTo>
                  <a:pt x="2488565" y="2708901"/>
                  <a:pt x="2508059" y="2759805"/>
                  <a:pt x="2527540" y="2772793"/>
                </a:cubicBezTo>
                <a:lnTo>
                  <a:pt x="2553419" y="2790046"/>
                </a:lnTo>
                <a:cubicBezTo>
                  <a:pt x="2569849" y="2839338"/>
                  <a:pt x="2548490" y="2798263"/>
                  <a:pt x="2587924" y="2824552"/>
                </a:cubicBezTo>
                <a:cubicBezTo>
                  <a:pt x="2598075" y="2831319"/>
                  <a:pt x="2604432" y="2842621"/>
                  <a:pt x="2613804" y="2850431"/>
                </a:cubicBezTo>
                <a:cubicBezTo>
                  <a:pt x="2621769" y="2857068"/>
                  <a:pt x="2631057" y="2861933"/>
                  <a:pt x="2639683" y="2867684"/>
                </a:cubicBezTo>
                <a:cubicBezTo>
                  <a:pt x="2642558" y="2879186"/>
                  <a:pt x="2639926" y="2893806"/>
                  <a:pt x="2648309" y="2902189"/>
                </a:cubicBezTo>
                <a:cubicBezTo>
                  <a:pt x="2656692" y="2910572"/>
                  <a:pt x="2672950" y="2904239"/>
                  <a:pt x="2682815" y="2910816"/>
                </a:cubicBezTo>
                <a:cubicBezTo>
                  <a:pt x="2691441" y="2916567"/>
                  <a:pt x="2694317" y="2928069"/>
                  <a:pt x="2700068" y="2936695"/>
                </a:cubicBezTo>
                <a:cubicBezTo>
                  <a:pt x="2702943" y="2968325"/>
                  <a:pt x="2698650" y="3001455"/>
                  <a:pt x="2708694" y="3031586"/>
                </a:cubicBezTo>
                <a:cubicBezTo>
                  <a:pt x="2711570" y="3040213"/>
                  <a:pt x="2725947" y="3043088"/>
                  <a:pt x="2734574" y="3040212"/>
                </a:cubicBezTo>
                <a:cubicBezTo>
                  <a:pt x="2746147" y="3036354"/>
                  <a:pt x="2751827" y="3022959"/>
                  <a:pt x="2760453" y="3014333"/>
                </a:cubicBezTo>
                <a:cubicBezTo>
                  <a:pt x="2766204" y="2997080"/>
                  <a:pt x="2760453" y="2968325"/>
                  <a:pt x="2777706" y="2962574"/>
                </a:cubicBezTo>
                <a:lnTo>
                  <a:pt x="2829464" y="2945321"/>
                </a:lnTo>
                <a:cubicBezTo>
                  <a:pt x="2847312" y="2981017"/>
                  <a:pt x="2853311" y="2988948"/>
                  <a:pt x="2863970" y="3031586"/>
                </a:cubicBezTo>
                <a:cubicBezTo>
                  <a:pt x="2866845" y="3043088"/>
                  <a:pt x="2867294" y="3055487"/>
                  <a:pt x="2872596" y="3066091"/>
                </a:cubicBezTo>
                <a:cubicBezTo>
                  <a:pt x="2888646" y="3098192"/>
                  <a:pt x="2898086" y="3100338"/>
                  <a:pt x="2924355" y="3117850"/>
                </a:cubicBezTo>
                <a:cubicBezTo>
                  <a:pt x="2986625" y="3107471"/>
                  <a:pt x="3015412" y="3098424"/>
                  <a:pt x="3088257" y="3117850"/>
                </a:cubicBezTo>
                <a:cubicBezTo>
                  <a:pt x="3098274" y="3120521"/>
                  <a:pt x="3099758" y="3135103"/>
                  <a:pt x="3105509" y="3143729"/>
                </a:cubicBezTo>
                <a:cubicBezTo>
                  <a:pt x="3148641" y="3140854"/>
                  <a:pt x="3191942" y="3139877"/>
                  <a:pt x="3234906" y="3135103"/>
                </a:cubicBezTo>
                <a:cubicBezTo>
                  <a:pt x="3263022" y="3131979"/>
                  <a:pt x="3266741" y="3117009"/>
                  <a:pt x="3295290" y="3109223"/>
                </a:cubicBezTo>
                <a:cubicBezTo>
                  <a:pt x="3314906" y="3103873"/>
                  <a:pt x="3335547" y="3103472"/>
                  <a:pt x="3355675" y="3100597"/>
                </a:cubicBezTo>
                <a:cubicBezTo>
                  <a:pt x="3367177" y="3103472"/>
                  <a:pt x="3378325" y="3109223"/>
                  <a:pt x="3390181" y="3109223"/>
                </a:cubicBezTo>
                <a:cubicBezTo>
                  <a:pt x="3411004" y="3109223"/>
                  <a:pt x="3438769" y="3098778"/>
                  <a:pt x="3459192" y="3091970"/>
                </a:cubicBezTo>
                <a:cubicBezTo>
                  <a:pt x="3479875" y="3029926"/>
                  <a:pt x="3454784" y="3107400"/>
                  <a:pt x="3476445" y="3031586"/>
                </a:cubicBezTo>
                <a:cubicBezTo>
                  <a:pt x="3478943" y="3022843"/>
                  <a:pt x="3477177" y="3010218"/>
                  <a:pt x="3485072" y="3005706"/>
                </a:cubicBezTo>
                <a:cubicBezTo>
                  <a:pt x="3500258" y="2997028"/>
                  <a:pt x="3519577" y="2999955"/>
                  <a:pt x="3536830" y="2997080"/>
                </a:cubicBezTo>
                <a:cubicBezTo>
                  <a:pt x="3548332" y="2999955"/>
                  <a:pt x="3562078" y="2998300"/>
                  <a:pt x="3571336" y="3005706"/>
                </a:cubicBezTo>
                <a:cubicBezTo>
                  <a:pt x="3578437" y="3011387"/>
                  <a:pt x="3573532" y="3025156"/>
                  <a:pt x="3579962" y="3031586"/>
                </a:cubicBezTo>
                <a:cubicBezTo>
                  <a:pt x="3586392" y="3038016"/>
                  <a:pt x="3597215" y="3037337"/>
                  <a:pt x="3605841" y="3040212"/>
                </a:cubicBezTo>
                <a:cubicBezTo>
                  <a:pt x="3622252" y="3036930"/>
                  <a:pt x="3657166" y="3031803"/>
                  <a:pt x="3674853" y="3022959"/>
                </a:cubicBezTo>
                <a:cubicBezTo>
                  <a:pt x="3741735" y="2989517"/>
                  <a:pt x="3661570" y="3018759"/>
                  <a:pt x="3726611" y="2997080"/>
                </a:cubicBezTo>
                <a:cubicBezTo>
                  <a:pt x="3761117" y="2999955"/>
                  <a:pt x="3795806" y="3001130"/>
                  <a:pt x="3830128" y="3005706"/>
                </a:cubicBezTo>
                <a:cubicBezTo>
                  <a:pt x="3839141" y="3006908"/>
                  <a:pt x="3846914" y="3014333"/>
                  <a:pt x="3856007" y="3014333"/>
                </a:cubicBezTo>
                <a:cubicBezTo>
                  <a:pt x="3909753" y="3014333"/>
                  <a:pt x="3884178" y="3003887"/>
                  <a:pt x="3925019" y="2997080"/>
                </a:cubicBezTo>
                <a:cubicBezTo>
                  <a:pt x="3950703" y="2992799"/>
                  <a:pt x="3976778" y="2991329"/>
                  <a:pt x="4002657" y="2988454"/>
                </a:cubicBezTo>
                <a:cubicBezTo>
                  <a:pt x="4066916" y="2945614"/>
                  <a:pt x="3987988" y="3000678"/>
                  <a:pt x="4054415" y="2945321"/>
                </a:cubicBezTo>
                <a:cubicBezTo>
                  <a:pt x="4062379" y="2938684"/>
                  <a:pt x="4071668" y="2933820"/>
                  <a:pt x="4080294" y="2928069"/>
                </a:cubicBezTo>
                <a:cubicBezTo>
                  <a:pt x="4086045" y="2919442"/>
                  <a:pt x="4093336" y="2911663"/>
                  <a:pt x="4097547" y="2902189"/>
                </a:cubicBezTo>
                <a:cubicBezTo>
                  <a:pt x="4104933" y="2885570"/>
                  <a:pt x="4099668" y="2860519"/>
                  <a:pt x="4114800" y="2850431"/>
                </a:cubicBezTo>
                <a:cubicBezTo>
                  <a:pt x="4247939" y="2761670"/>
                  <a:pt x="4145832" y="2816535"/>
                  <a:pt x="4459857" y="2807299"/>
                </a:cubicBezTo>
                <a:cubicBezTo>
                  <a:pt x="4468483" y="2804423"/>
                  <a:pt x="4476914" y="2800877"/>
                  <a:pt x="4485736" y="2798672"/>
                </a:cubicBezTo>
                <a:cubicBezTo>
                  <a:pt x="4499960" y="2795116"/>
                  <a:pt x="4514958" y="2794682"/>
                  <a:pt x="4528868" y="2790046"/>
                </a:cubicBezTo>
                <a:cubicBezTo>
                  <a:pt x="4541068" y="2785979"/>
                  <a:pt x="4551174" y="2776860"/>
                  <a:pt x="4563374" y="2772793"/>
                </a:cubicBezTo>
                <a:cubicBezTo>
                  <a:pt x="4585869" y="2765295"/>
                  <a:pt x="4609509" y="2761779"/>
                  <a:pt x="4632385" y="2755540"/>
                </a:cubicBezTo>
                <a:cubicBezTo>
                  <a:pt x="4669478" y="2745424"/>
                  <a:pt x="4651526" y="2747337"/>
                  <a:pt x="4692770" y="2729661"/>
                </a:cubicBezTo>
                <a:cubicBezTo>
                  <a:pt x="4713447" y="2720799"/>
                  <a:pt x="4731276" y="2718659"/>
                  <a:pt x="4753155" y="2712408"/>
                </a:cubicBezTo>
                <a:cubicBezTo>
                  <a:pt x="4761898" y="2709910"/>
                  <a:pt x="4770408" y="2706657"/>
                  <a:pt x="4779034" y="2703782"/>
                </a:cubicBezTo>
                <a:cubicBezTo>
                  <a:pt x="4793411" y="2706657"/>
                  <a:pt x="4808021" y="2708550"/>
                  <a:pt x="4822166" y="2712408"/>
                </a:cubicBezTo>
                <a:cubicBezTo>
                  <a:pt x="4839711" y="2717193"/>
                  <a:pt x="4856281" y="2725251"/>
                  <a:pt x="4873924" y="2729661"/>
                </a:cubicBezTo>
                <a:lnTo>
                  <a:pt x="4908430" y="2738287"/>
                </a:lnTo>
                <a:cubicBezTo>
                  <a:pt x="4934309" y="2735412"/>
                  <a:pt x="4960332" y="2733620"/>
                  <a:pt x="4986068" y="2729661"/>
                </a:cubicBezTo>
                <a:cubicBezTo>
                  <a:pt x="4997786" y="2727858"/>
                  <a:pt x="5009000" y="2723607"/>
                  <a:pt x="5020574" y="2721035"/>
                </a:cubicBezTo>
                <a:cubicBezTo>
                  <a:pt x="5034887" y="2717854"/>
                  <a:pt x="5049329" y="2715284"/>
                  <a:pt x="5063706" y="2712408"/>
                </a:cubicBezTo>
                <a:cubicBezTo>
                  <a:pt x="5066581" y="2700906"/>
                  <a:pt x="5064926" y="2687161"/>
                  <a:pt x="5072332" y="2677903"/>
                </a:cubicBezTo>
                <a:cubicBezTo>
                  <a:pt x="5078012" y="2670802"/>
                  <a:pt x="5089118" y="2669276"/>
                  <a:pt x="5098211" y="2669276"/>
                </a:cubicBezTo>
                <a:cubicBezTo>
                  <a:pt x="5124250" y="2669276"/>
                  <a:pt x="5149970" y="2675027"/>
                  <a:pt x="5175849" y="2677903"/>
                </a:cubicBezTo>
                <a:cubicBezTo>
                  <a:pt x="5237443" y="2657371"/>
                  <a:pt x="5212475" y="2670738"/>
                  <a:pt x="5253487" y="2643397"/>
                </a:cubicBezTo>
                <a:cubicBezTo>
                  <a:pt x="5316747" y="2646272"/>
                  <a:pt x="5380115" y="2647345"/>
                  <a:pt x="5443268" y="2652023"/>
                </a:cubicBezTo>
                <a:cubicBezTo>
                  <a:pt x="5474620" y="2654345"/>
                  <a:pt x="5509220" y="2668257"/>
                  <a:pt x="5538158" y="2677903"/>
                </a:cubicBezTo>
                <a:cubicBezTo>
                  <a:pt x="5546785" y="2680779"/>
                  <a:pt x="5554957" y="2686051"/>
                  <a:pt x="5564038" y="2686529"/>
                </a:cubicBezTo>
                <a:lnTo>
                  <a:pt x="5727940" y="2695155"/>
                </a:lnTo>
                <a:cubicBezTo>
                  <a:pt x="5750117" y="2702548"/>
                  <a:pt x="5764489" y="2708074"/>
                  <a:pt x="5788324" y="2712408"/>
                </a:cubicBezTo>
                <a:cubicBezTo>
                  <a:pt x="5808329" y="2716045"/>
                  <a:pt x="5828581" y="2718159"/>
                  <a:pt x="5848709" y="2721035"/>
                </a:cubicBezTo>
                <a:cubicBezTo>
                  <a:pt x="5857336" y="2726786"/>
                  <a:pt x="5866624" y="2731650"/>
                  <a:pt x="5874589" y="2738287"/>
                </a:cubicBezTo>
                <a:cubicBezTo>
                  <a:pt x="5883961" y="2746097"/>
                  <a:pt x="5890317" y="2757400"/>
                  <a:pt x="5900468" y="2764167"/>
                </a:cubicBezTo>
                <a:cubicBezTo>
                  <a:pt x="5916891" y="2775116"/>
                  <a:pt x="5981624" y="2780690"/>
                  <a:pt x="5986732" y="2781420"/>
                </a:cubicBezTo>
                <a:cubicBezTo>
                  <a:pt x="5995358" y="2784295"/>
                  <a:pt x="6004478" y="2785980"/>
                  <a:pt x="6012611" y="2790046"/>
                </a:cubicBezTo>
                <a:cubicBezTo>
                  <a:pt x="6021884" y="2794683"/>
                  <a:pt x="6028227" y="2805833"/>
                  <a:pt x="6038490" y="2807299"/>
                </a:cubicBezTo>
                <a:cubicBezTo>
                  <a:pt x="6050227" y="2808976"/>
                  <a:pt x="6061494" y="2801548"/>
                  <a:pt x="6072996" y="2798672"/>
                </a:cubicBezTo>
                <a:cubicBezTo>
                  <a:pt x="6057813" y="2753121"/>
                  <a:pt x="6069414" y="2780360"/>
                  <a:pt x="6029864" y="2721035"/>
                </a:cubicBezTo>
                <a:cubicBezTo>
                  <a:pt x="6014527" y="2698030"/>
                  <a:pt x="6013571" y="2689405"/>
                  <a:pt x="5986732" y="2677903"/>
                </a:cubicBezTo>
                <a:cubicBezTo>
                  <a:pt x="5976067" y="2673333"/>
                  <a:pt x="5916777" y="2662187"/>
                  <a:pt x="5909094" y="2660650"/>
                </a:cubicBezTo>
                <a:cubicBezTo>
                  <a:pt x="5888966" y="2600265"/>
                  <a:pt x="5909094" y="2614642"/>
                  <a:pt x="5865962" y="2600265"/>
                </a:cubicBezTo>
                <a:cubicBezTo>
                  <a:pt x="5837207" y="2603140"/>
                  <a:pt x="5806856" y="2599015"/>
                  <a:pt x="5779698" y="2608891"/>
                </a:cubicBezTo>
                <a:cubicBezTo>
                  <a:pt x="5771153" y="2611998"/>
                  <a:pt x="5779893" y="2632565"/>
                  <a:pt x="5771072" y="2634770"/>
                </a:cubicBezTo>
                <a:cubicBezTo>
                  <a:pt x="5755618" y="2638634"/>
                  <a:pt x="5697370" y="2622815"/>
                  <a:pt x="5676181" y="2617518"/>
                </a:cubicBezTo>
                <a:cubicBezTo>
                  <a:pt x="5667555" y="2611767"/>
                  <a:pt x="5658267" y="2606902"/>
                  <a:pt x="5650302" y="2600265"/>
                </a:cubicBezTo>
                <a:cubicBezTo>
                  <a:pt x="5640930" y="2592455"/>
                  <a:pt x="5635087" y="2580311"/>
                  <a:pt x="5624423" y="2574386"/>
                </a:cubicBezTo>
                <a:cubicBezTo>
                  <a:pt x="5608525" y="2565554"/>
                  <a:pt x="5572664" y="2557133"/>
                  <a:pt x="5572664" y="2557133"/>
                </a:cubicBezTo>
                <a:cubicBezTo>
                  <a:pt x="5566913" y="2548507"/>
                  <a:pt x="5563507" y="2537731"/>
                  <a:pt x="5555411" y="2531254"/>
                </a:cubicBezTo>
                <a:cubicBezTo>
                  <a:pt x="5548311" y="2525574"/>
                  <a:pt x="5537665" y="2526694"/>
                  <a:pt x="5529532" y="2522627"/>
                </a:cubicBezTo>
                <a:cubicBezTo>
                  <a:pt x="5520259" y="2517990"/>
                  <a:pt x="5512926" y="2510011"/>
                  <a:pt x="5503653" y="2505374"/>
                </a:cubicBezTo>
                <a:cubicBezTo>
                  <a:pt x="5485971" y="2496533"/>
                  <a:pt x="5451042" y="2491401"/>
                  <a:pt x="5434641" y="2488121"/>
                </a:cubicBezTo>
                <a:cubicBezTo>
                  <a:pt x="5426015" y="2479495"/>
                  <a:pt x="5418913" y="2469009"/>
                  <a:pt x="5408762" y="2462242"/>
                </a:cubicBezTo>
                <a:cubicBezTo>
                  <a:pt x="5401196" y="2457198"/>
                  <a:pt x="5391016" y="2457682"/>
                  <a:pt x="5382883" y="2453616"/>
                </a:cubicBezTo>
                <a:cubicBezTo>
                  <a:pt x="5373610" y="2448979"/>
                  <a:pt x="5365630" y="2442114"/>
                  <a:pt x="5357004" y="2436363"/>
                </a:cubicBezTo>
                <a:cubicBezTo>
                  <a:pt x="5308678" y="2363875"/>
                  <a:pt x="5358829" y="2448537"/>
                  <a:pt x="5331124" y="2263835"/>
                </a:cubicBezTo>
                <a:cubicBezTo>
                  <a:pt x="5329586" y="2253582"/>
                  <a:pt x="5320509" y="2245920"/>
                  <a:pt x="5313872" y="2237955"/>
                </a:cubicBezTo>
                <a:cubicBezTo>
                  <a:pt x="5306062" y="2228583"/>
                  <a:pt x="5295802" y="2221448"/>
                  <a:pt x="5287992" y="2212076"/>
                </a:cubicBezTo>
                <a:cubicBezTo>
                  <a:pt x="5276130" y="2197842"/>
                  <a:pt x="5263766" y="2167880"/>
                  <a:pt x="5244860" y="2160318"/>
                </a:cubicBezTo>
                <a:cubicBezTo>
                  <a:pt x="5225982" y="2152767"/>
                  <a:pt x="5204603" y="2154567"/>
                  <a:pt x="5184475" y="2151691"/>
                </a:cubicBezTo>
                <a:cubicBezTo>
                  <a:pt x="5156277" y="2067094"/>
                  <a:pt x="5201992" y="2186591"/>
                  <a:pt x="5149970" y="2108559"/>
                </a:cubicBezTo>
                <a:cubicBezTo>
                  <a:pt x="5099075" y="2032219"/>
                  <a:pt x="5183317" y="2103124"/>
                  <a:pt x="5115464" y="2065427"/>
                </a:cubicBezTo>
                <a:cubicBezTo>
                  <a:pt x="5097338" y="2055357"/>
                  <a:pt x="5080959" y="2042423"/>
                  <a:pt x="5063706" y="2030921"/>
                </a:cubicBezTo>
                <a:lnTo>
                  <a:pt x="5037826" y="2013669"/>
                </a:lnTo>
                <a:cubicBezTo>
                  <a:pt x="5032075" y="2005042"/>
                  <a:pt x="5029200" y="1993540"/>
                  <a:pt x="5020574" y="1987789"/>
                </a:cubicBezTo>
                <a:cubicBezTo>
                  <a:pt x="5010709" y="1981212"/>
                  <a:pt x="4997786" y="1980966"/>
                  <a:pt x="4986068" y="1979163"/>
                </a:cubicBezTo>
                <a:cubicBezTo>
                  <a:pt x="4960332" y="1975204"/>
                  <a:pt x="4934309" y="1973412"/>
                  <a:pt x="4908430" y="1970537"/>
                </a:cubicBezTo>
                <a:cubicBezTo>
                  <a:pt x="4896928" y="1953284"/>
                  <a:pt x="4892470" y="1928051"/>
                  <a:pt x="4873924" y="1918778"/>
                </a:cubicBezTo>
                <a:cubicBezTo>
                  <a:pt x="4862422" y="1913027"/>
                  <a:pt x="4851359" y="1906301"/>
                  <a:pt x="4839419" y="1901525"/>
                </a:cubicBezTo>
                <a:cubicBezTo>
                  <a:pt x="4760397" y="1869916"/>
                  <a:pt x="4754139" y="1882300"/>
                  <a:pt x="4641011" y="1875646"/>
                </a:cubicBezTo>
                <a:cubicBezTo>
                  <a:pt x="4629330" y="1873699"/>
                  <a:pt x="4571128" y="1865414"/>
                  <a:pt x="4554747" y="1858393"/>
                </a:cubicBezTo>
                <a:cubicBezTo>
                  <a:pt x="4545218" y="1854309"/>
                  <a:pt x="4539058" y="1843051"/>
                  <a:pt x="4528868" y="1841140"/>
                </a:cubicBezTo>
                <a:cubicBezTo>
                  <a:pt x="4492018" y="1834231"/>
                  <a:pt x="4454030" y="1836245"/>
                  <a:pt x="4416724" y="1832514"/>
                </a:cubicBezTo>
                <a:cubicBezTo>
                  <a:pt x="4396493" y="1830491"/>
                  <a:pt x="4376515" y="1826409"/>
                  <a:pt x="4356340" y="1823887"/>
                </a:cubicBezTo>
                <a:cubicBezTo>
                  <a:pt x="4330503" y="1820657"/>
                  <a:pt x="4304562" y="1818303"/>
                  <a:pt x="4278702" y="1815261"/>
                </a:cubicBezTo>
                <a:lnTo>
                  <a:pt x="4209690" y="1806635"/>
                </a:lnTo>
                <a:cubicBezTo>
                  <a:pt x="4201064" y="1800884"/>
                  <a:pt x="4190747" y="1797088"/>
                  <a:pt x="4183811" y="1789382"/>
                </a:cubicBezTo>
                <a:cubicBezTo>
                  <a:pt x="4164575" y="1768009"/>
                  <a:pt x="4155979" y="1736320"/>
                  <a:pt x="4132053" y="1720370"/>
                </a:cubicBezTo>
                <a:cubicBezTo>
                  <a:pt x="4072728" y="1680821"/>
                  <a:pt x="4099965" y="1692423"/>
                  <a:pt x="4054415" y="1677238"/>
                </a:cubicBezTo>
                <a:cubicBezTo>
                  <a:pt x="4048664" y="1668612"/>
                  <a:pt x="4041246" y="1660888"/>
                  <a:pt x="4037162" y="1651359"/>
                </a:cubicBezTo>
                <a:cubicBezTo>
                  <a:pt x="4032492" y="1640462"/>
                  <a:pt x="4036126" y="1625962"/>
                  <a:pt x="4028536" y="1616854"/>
                </a:cubicBezTo>
                <a:cubicBezTo>
                  <a:pt x="4006589" y="1590518"/>
                  <a:pt x="3920518" y="1592249"/>
                  <a:pt x="3907766" y="1590974"/>
                </a:cubicBezTo>
                <a:cubicBezTo>
                  <a:pt x="3897924" y="1561449"/>
                  <a:pt x="3884674" y="1506569"/>
                  <a:pt x="3856007" y="1487457"/>
                </a:cubicBezTo>
                <a:lnTo>
                  <a:pt x="3830128" y="1470204"/>
                </a:lnTo>
                <a:cubicBezTo>
                  <a:pt x="3826846" y="1453792"/>
                  <a:pt x="3821719" y="1418881"/>
                  <a:pt x="3812875" y="1401193"/>
                </a:cubicBezTo>
                <a:cubicBezTo>
                  <a:pt x="3808239" y="1391920"/>
                  <a:pt x="3801374" y="1383940"/>
                  <a:pt x="3795623" y="1375314"/>
                </a:cubicBezTo>
                <a:cubicBezTo>
                  <a:pt x="3798498" y="1337933"/>
                  <a:pt x="3794708" y="1299427"/>
                  <a:pt x="3804249" y="1263170"/>
                </a:cubicBezTo>
                <a:cubicBezTo>
                  <a:pt x="3809526" y="1243117"/>
                  <a:pt x="3838755" y="1211412"/>
                  <a:pt x="3838755" y="1211412"/>
                </a:cubicBezTo>
                <a:cubicBezTo>
                  <a:pt x="3844506" y="1188408"/>
                  <a:pt x="3855161" y="1166097"/>
                  <a:pt x="3856007" y="1142401"/>
                </a:cubicBezTo>
                <a:cubicBezTo>
                  <a:pt x="3858883" y="1061888"/>
                  <a:pt x="3852912" y="980568"/>
                  <a:pt x="3864634" y="900861"/>
                </a:cubicBezTo>
                <a:cubicBezTo>
                  <a:pt x="3867651" y="880346"/>
                  <a:pt x="3899140" y="849103"/>
                  <a:pt x="3899140" y="849103"/>
                </a:cubicBezTo>
                <a:cubicBezTo>
                  <a:pt x="3904667" y="826994"/>
                  <a:pt x="3936265" y="753083"/>
                  <a:pt x="3899140" y="728333"/>
                </a:cubicBezTo>
                <a:cubicBezTo>
                  <a:pt x="3890513" y="722582"/>
                  <a:pt x="3882734" y="715291"/>
                  <a:pt x="3873260" y="711080"/>
                </a:cubicBezTo>
                <a:cubicBezTo>
                  <a:pt x="3856641" y="703694"/>
                  <a:pt x="3821502" y="693827"/>
                  <a:pt x="3821502" y="693827"/>
                </a:cubicBezTo>
                <a:cubicBezTo>
                  <a:pt x="3793379" y="609465"/>
                  <a:pt x="3841171" y="760089"/>
                  <a:pt x="3804249" y="538552"/>
                </a:cubicBezTo>
                <a:cubicBezTo>
                  <a:pt x="3802545" y="528325"/>
                  <a:pt x="3792747" y="521299"/>
                  <a:pt x="3786996" y="512672"/>
                </a:cubicBezTo>
                <a:cubicBezTo>
                  <a:pt x="3766464" y="451078"/>
                  <a:pt x="3779831" y="476046"/>
                  <a:pt x="3752490" y="435035"/>
                </a:cubicBezTo>
                <a:cubicBezTo>
                  <a:pt x="3749615" y="426408"/>
                  <a:pt x="3748908" y="416721"/>
                  <a:pt x="3743864" y="409155"/>
                </a:cubicBezTo>
                <a:cubicBezTo>
                  <a:pt x="3730581" y="389230"/>
                  <a:pt x="3711201" y="378753"/>
                  <a:pt x="3692106" y="366023"/>
                </a:cubicBezTo>
                <a:cubicBezTo>
                  <a:pt x="3689230" y="354521"/>
                  <a:pt x="3690055" y="341382"/>
                  <a:pt x="3683479" y="331518"/>
                </a:cubicBezTo>
                <a:cubicBezTo>
                  <a:pt x="3668316" y="308774"/>
                  <a:pt x="3625195" y="308864"/>
                  <a:pt x="3605841" y="305638"/>
                </a:cubicBezTo>
                <a:cubicBezTo>
                  <a:pt x="3597215" y="299887"/>
                  <a:pt x="3586438" y="296482"/>
                  <a:pt x="3579962" y="288386"/>
                </a:cubicBezTo>
                <a:cubicBezTo>
                  <a:pt x="3532344" y="228862"/>
                  <a:pt x="3619621" y="294695"/>
                  <a:pt x="3545457" y="245254"/>
                </a:cubicBezTo>
                <a:cubicBezTo>
                  <a:pt x="3542581" y="236627"/>
                  <a:pt x="3543260" y="225804"/>
                  <a:pt x="3536830" y="219374"/>
                </a:cubicBezTo>
                <a:cubicBezTo>
                  <a:pt x="3530400" y="212944"/>
                  <a:pt x="3515995" y="218314"/>
                  <a:pt x="3510951" y="210748"/>
                </a:cubicBezTo>
                <a:cubicBezTo>
                  <a:pt x="3502818" y="198548"/>
                  <a:pt x="3507472" y="181345"/>
                  <a:pt x="3502324" y="167616"/>
                </a:cubicBezTo>
                <a:cubicBezTo>
                  <a:pt x="3498684" y="157909"/>
                  <a:pt x="3490823" y="150363"/>
                  <a:pt x="3485072" y="141737"/>
                </a:cubicBezTo>
                <a:cubicBezTo>
                  <a:pt x="3464944" y="144612"/>
                  <a:pt x="3442873" y="141270"/>
                  <a:pt x="3424687" y="150363"/>
                </a:cubicBezTo>
                <a:cubicBezTo>
                  <a:pt x="3411827" y="156793"/>
                  <a:pt x="3409852" y="175665"/>
                  <a:pt x="3398807" y="184869"/>
                </a:cubicBezTo>
                <a:cubicBezTo>
                  <a:pt x="3391822" y="190690"/>
                  <a:pt x="3381554" y="190620"/>
                  <a:pt x="3372928" y="193495"/>
                </a:cubicBezTo>
                <a:cubicBezTo>
                  <a:pt x="3367177" y="184869"/>
                  <a:pt x="3360312" y="176889"/>
                  <a:pt x="3355675" y="167616"/>
                </a:cubicBezTo>
                <a:cubicBezTo>
                  <a:pt x="3351609" y="159483"/>
                  <a:pt x="3353479" y="148167"/>
                  <a:pt x="3347049" y="141737"/>
                </a:cubicBezTo>
                <a:cubicBezTo>
                  <a:pt x="3340619" y="135307"/>
                  <a:pt x="3329796" y="135986"/>
                  <a:pt x="3321170" y="133110"/>
                </a:cubicBezTo>
                <a:cubicBezTo>
                  <a:pt x="3315419" y="124484"/>
                  <a:pt x="3308001" y="116760"/>
                  <a:pt x="3303917" y="107231"/>
                </a:cubicBezTo>
                <a:cubicBezTo>
                  <a:pt x="3299247" y="96334"/>
                  <a:pt x="3298547" y="84125"/>
                  <a:pt x="3295290" y="72725"/>
                </a:cubicBezTo>
                <a:cubicBezTo>
                  <a:pt x="3292792" y="63982"/>
                  <a:pt x="3289539" y="55472"/>
                  <a:pt x="3286664" y="46846"/>
                </a:cubicBezTo>
                <a:cubicBezTo>
                  <a:pt x="3290298" y="35944"/>
                  <a:pt x="3324501" y="-41255"/>
                  <a:pt x="3243532" y="29593"/>
                </a:cubicBezTo>
                <a:cubicBezTo>
                  <a:pt x="3229845" y="41569"/>
                  <a:pt x="3244325" y="79096"/>
                  <a:pt x="3226279" y="81352"/>
                </a:cubicBezTo>
                <a:lnTo>
                  <a:pt x="3157268" y="89978"/>
                </a:lnTo>
                <a:cubicBezTo>
                  <a:pt x="3151517" y="98604"/>
                  <a:pt x="3144226" y="106383"/>
                  <a:pt x="3140015" y="115857"/>
                </a:cubicBezTo>
                <a:cubicBezTo>
                  <a:pt x="3140010" y="115869"/>
                  <a:pt x="3118451" y="180549"/>
                  <a:pt x="3114136" y="193495"/>
                </a:cubicBezTo>
                <a:cubicBezTo>
                  <a:pt x="3111260" y="202121"/>
                  <a:pt x="3114135" y="216498"/>
                  <a:pt x="3105509" y="219374"/>
                </a:cubicBezTo>
                <a:cubicBezTo>
                  <a:pt x="3079572" y="228020"/>
                  <a:pt x="3076048" y="226673"/>
                  <a:pt x="3053751" y="245254"/>
                </a:cubicBezTo>
                <a:cubicBezTo>
                  <a:pt x="3044379" y="253064"/>
                  <a:pt x="3039707" y="268174"/>
                  <a:pt x="3027872" y="271133"/>
                </a:cubicBezTo>
                <a:cubicBezTo>
                  <a:pt x="2991500" y="280226"/>
                  <a:pt x="2953109" y="276884"/>
                  <a:pt x="2915728" y="279759"/>
                </a:cubicBezTo>
                <a:cubicBezTo>
                  <a:pt x="2866284" y="353924"/>
                  <a:pt x="2925563" y="260088"/>
                  <a:pt x="2889849" y="331518"/>
                </a:cubicBezTo>
                <a:cubicBezTo>
                  <a:pt x="2885213" y="340791"/>
                  <a:pt x="2878347" y="348771"/>
                  <a:pt x="2872596" y="357397"/>
                </a:cubicBezTo>
                <a:cubicBezTo>
                  <a:pt x="2869721" y="368899"/>
                  <a:pt x="2869272" y="381299"/>
                  <a:pt x="2863970" y="391903"/>
                </a:cubicBezTo>
                <a:cubicBezTo>
                  <a:pt x="2854697" y="410449"/>
                  <a:pt x="2849135" y="437104"/>
                  <a:pt x="2829464" y="443661"/>
                </a:cubicBezTo>
                <a:cubicBezTo>
                  <a:pt x="2763796" y="465551"/>
                  <a:pt x="2795539" y="457348"/>
                  <a:pt x="2734574" y="469540"/>
                </a:cubicBezTo>
                <a:cubicBezTo>
                  <a:pt x="2725947" y="475291"/>
                  <a:pt x="2716025" y="479462"/>
                  <a:pt x="2708694" y="486793"/>
                </a:cubicBezTo>
                <a:cubicBezTo>
                  <a:pt x="2701363" y="494124"/>
                  <a:pt x="2699537" y="506195"/>
                  <a:pt x="2691441" y="512672"/>
                </a:cubicBezTo>
                <a:cubicBezTo>
                  <a:pt x="2684341" y="518352"/>
                  <a:pt x="2674384" y="519094"/>
                  <a:pt x="2665562" y="521299"/>
                </a:cubicBezTo>
                <a:lnTo>
                  <a:pt x="2596551" y="538552"/>
                </a:lnTo>
                <a:cubicBezTo>
                  <a:pt x="2561687" y="643142"/>
                  <a:pt x="2593906" y="537517"/>
                  <a:pt x="2570672" y="642069"/>
                </a:cubicBezTo>
                <a:cubicBezTo>
                  <a:pt x="2568699" y="650945"/>
                  <a:pt x="2568475" y="661518"/>
                  <a:pt x="2562045" y="667948"/>
                </a:cubicBezTo>
                <a:cubicBezTo>
                  <a:pt x="2547383" y="682610"/>
                  <a:pt x="2510287" y="702454"/>
                  <a:pt x="2510287" y="702454"/>
                </a:cubicBezTo>
                <a:cubicBezTo>
                  <a:pt x="2504536" y="711080"/>
                  <a:pt x="2494320" y="718045"/>
                  <a:pt x="2493034" y="728333"/>
                </a:cubicBezTo>
                <a:cubicBezTo>
                  <a:pt x="2491215" y="742882"/>
                  <a:pt x="2492274" y="760201"/>
                  <a:pt x="2501660" y="771465"/>
                </a:cubicBezTo>
                <a:cubicBezTo>
                  <a:pt x="2509250" y="780573"/>
                  <a:pt x="2524501" y="777970"/>
                  <a:pt x="2536166" y="780091"/>
                </a:cubicBezTo>
                <a:cubicBezTo>
                  <a:pt x="2556171" y="783728"/>
                  <a:pt x="2576423" y="785842"/>
                  <a:pt x="2596551" y="788718"/>
                </a:cubicBezTo>
                <a:cubicBezTo>
                  <a:pt x="2588101" y="856310"/>
                  <a:pt x="2581537" y="865302"/>
                  <a:pt x="2596551" y="935367"/>
                </a:cubicBezTo>
                <a:cubicBezTo>
                  <a:pt x="2599796" y="950508"/>
                  <a:pt x="2608367" y="964000"/>
                  <a:pt x="2613804" y="978499"/>
                </a:cubicBezTo>
                <a:cubicBezTo>
                  <a:pt x="2616997" y="987013"/>
                  <a:pt x="2618014" y="996429"/>
                  <a:pt x="2622430" y="1004378"/>
                </a:cubicBezTo>
                <a:cubicBezTo>
                  <a:pt x="2632500" y="1022504"/>
                  <a:pt x="2656936" y="1056137"/>
                  <a:pt x="2656936" y="1056137"/>
                </a:cubicBezTo>
                <a:lnTo>
                  <a:pt x="2682815" y="1133774"/>
                </a:lnTo>
                <a:cubicBezTo>
                  <a:pt x="2685690" y="1142401"/>
                  <a:pt x="2682814" y="1156779"/>
                  <a:pt x="2691441" y="1159654"/>
                </a:cubicBezTo>
                <a:lnTo>
                  <a:pt x="2743200" y="1176906"/>
                </a:lnTo>
                <a:cubicBezTo>
                  <a:pt x="2757097" y="1197752"/>
                  <a:pt x="2773633" y="1236932"/>
                  <a:pt x="2803585" y="1245918"/>
                </a:cubicBezTo>
                <a:cubicBezTo>
                  <a:pt x="2823060" y="1251761"/>
                  <a:pt x="2843842" y="1251669"/>
                  <a:pt x="2863970" y="1254544"/>
                </a:cubicBezTo>
                <a:cubicBezTo>
                  <a:pt x="2889769" y="1263143"/>
                  <a:pt x="2904268" y="1264945"/>
                  <a:pt x="2924355" y="1289050"/>
                </a:cubicBezTo>
                <a:cubicBezTo>
                  <a:pt x="2930176" y="1296035"/>
                  <a:pt x="2928915" y="1306796"/>
                  <a:pt x="2932981" y="1314929"/>
                </a:cubicBezTo>
                <a:cubicBezTo>
                  <a:pt x="2937618" y="1324202"/>
                  <a:pt x="2944483" y="1332182"/>
                  <a:pt x="2950234" y="1340808"/>
                </a:cubicBezTo>
                <a:cubicBezTo>
                  <a:pt x="2962887" y="1378770"/>
                  <a:pt x="2963247" y="1366394"/>
                  <a:pt x="2950234" y="1418446"/>
                </a:cubicBezTo>
                <a:cubicBezTo>
                  <a:pt x="2945823" y="1436089"/>
                  <a:pt x="2932981" y="1470204"/>
                  <a:pt x="2932981" y="1470204"/>
                </a:cubicBezTo>
                <a:cubicBezTo>
                  <a:pt x="2935856" y="1490332"/>
                  <a:pt x="2937619" y="1510651"/>
                  <a:pt x="2941607" y="1530589"/>
                </a:cubicBezTo>
                <a:cubicBezTo>
                  <a:pt x="2943390" y="1539506"/>
                  <a:pt x="2950234" y="1547376"/>
                  <a:pt x="2950234" y="1556469"/>
                </a:cubicBezTo>
                <a:cubicBezTo>
                  <a:pt x="2950234" y="1576802"/>
                  <a:pt x="2958051" y="1604895"/>
                  <a:pt x="2941607" y="1616854"/>
                </a:cubicBezTo>
                <a:cubicBezTo>
                  <a:pt x="2918236" y="1633851"/>
                  <a:pt x="2884098" y="1622605"/>
                  <a:pt x="2855343" y="1625480"/>
                </a:cubicBezTo>
                <a:cubicBezTo>
                  <a:pt x="2830592" y="1699733"/>
                  <a:pt x="2855733" y="1681649"/>
                  <a:pt x="2769079" y="1659986"/>
                </a:cubicBezTo>
                <a:cubicBezTo>
                  <a:pt x="2740773" y="1664030"/>
                  <a:pt x="2704021" y="1660417"/>
                  <a:pt x="2682815" y="1685865"/>
                </a:cubicBezTo>
                <a:cubicBezTo>
                  <a:pt x="2674583" y="1695744"/>
                  <a:pt x="2675849" y="1712654"/>
                  <a:pt x="2665562" y="1720370"/>
                </a:cubicBezTo>
                <a:cubicBezTo>
                  <a:pt x="2655062" y="1728245"/>
                  <a:pt x="2597217" y="1741770"/>
                  <a:pt x="2579298" y="1746250"/>
                </a:cubicBezTo>
                <a:cubicBezTo>
                  <a:pt x="2576423" y="1769254"/>
                  <a:pt x="2570672" y="1792078"/>
                  <a:pt x="2570672" y="1815261"/>
                </a:cubicBezTo>
                <a:cubicBezTo>
                  <a:pt x="2570672" y="1899695"/>
                  <a:pt x="2570812" y="1893320"/>
                  <a:pt x="2587924" y="1944657"/>
                </a:cubicBezTo>
                <a:cubicBezTo>
                  <a:pt x="2585049" y="1961910"/>
                  <a:pt x="2587976" y="1981230"/>
                  <a:pt x="2579298" y="1996416"/>
                </a:cubicBezTo>
                <a:cubicBezTo>
                  <a:pt x="2574787" y="2004311"/>
                  <a:pt x="2558704" y="1997643"/>
                  <a:pt x="2553419" y="2005042"/>
                </a:cubicBezTo>
                <a:cubicBezTo>
                  <a:pt x="2542848" y="2019841"/>
                  <a:pt x="2540577" y="2039158"/>
                  <a:pt x="2536166" y="2056801"/>
                </a:cubicBezTo>
                <a:cubicBezTo>
                  <a:pt x="2533291" y="2068303"/>
                  <a:pt x="2535923" y="2082923"/>
                  <a:pt x="2527540" y="2091306"/>
                </a:cubicBezTo>
                <a:cubicBezTo>
                  <a:pt x="2519157" y="2099689"/>
                  <a:pt x="2504536" y="2097057"/>
                  <a:pt x="2493034" y="2099933"/>
                </a:cubicBezTo>
                <a:cubicBezTo>
                  <a:pt x="2484310" y="2113018"/>
                  <a:pt x="2467155" y="2133833"/>
                  <a:pt x="2467155" y="2151691"/>
                </a:cubicBezTo>
                <a:cubicBezTo>
                  <a:pt x="2467155" y="2166353"/>
                  <a:pt x="2472906" y="2180446"/>
                  <a:pt x="2475781" y="2194823"/>
                </a:cubicBezTo>
                <a:cubicBezTo>
                  <a:pt x="2470030" y="2217827"/>
                  <a:pt x="2470044" y="2243107"/>
                  <a:pt x="2458528" y="2263835"/>
                </a:cubicBezTo>
                <a:cubicBezTo>
                  <a:pt x="2454112" y="2271784"/>
                  <a:pt x="2441470" y="2270256"/>
                  <a:pt x="2432649" y="2272461"/>
                </a:cubicBezTo>
                <a:cubicBezTo>
                  <a:pt x="2418425" y="2276017"/>
                  <a:pt x="2399885" y="2270719"/>
                  <a:pt x="2389517" y="2281087"/>
                </a:cubicBezTo>
                <a:lnTo>
                  <a:pt x="2389517" y="2324220"/>
                </a:lnTo>
                <a:close/>
              </a:path>
            </a:pathLst>
          </a:custGeom>
          <a:solidFill>
            <a:srgbClr val="8BAECD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97ba0b3301_0_0"/>
          <p:cNvSpPr/>
          <p:nvPr/>
        </p:nvSpPr>
        <p:spPr>
          <a:xfrm>
            <a:off x="4882786" y="4717467"/>
            <a:ext cx="705749" cy="870729"/>
          </a:xfrm>
          <a:custGeom>
            <a:rect b="b" l="l" r="r" t="t"/>
            <a:pathLst>
              <a:path extrusionOk="0" h="4097547" w="3321170">
                <a:moveTo>
                  <a:pt x="681487" y="8626"/>
                </a:moveTo>
                <a:cubicBezTo>
                  <a:pt x="672861" y="23003"/>
                  <a:pt x="662546" y="36494"/>
                  <a:pt x="655608" y="51758"/>
                </a:cubicBezTo>
                <a:cubicBezTo>
                  <a:pt x="655603" y="51769"/>
                  <a:pt x="634044" y="116451"/>
                  <a:pt x="629729" y="129396"/>
                </a:cubicBezTo>
                <a:cubicBezTo>
                  <a:pt x="629725" y="129407"/>
                  <a:pt x="612478" y="181144"/>
                  <a:pt x="612476" y="181155"/>
                </a:cubicBezTo>
                <a:cubicBezTo>
                  <a:pt x="609600" y="198408"/>
                  <a:pt x="607279" y="215762"/>
                  <a:pt x="603849" y="232913"/>
                </a:cubicBezTo>
                <a:cubicBezTo>
                  <a:pt x="598899" y="257662"/>
                  <a:pt x="596386" y="274882"/>
                  <a:pt x="577970" y="293298"/>
                </a:cubicBezTo>
                <a:cubicBezTo>
                  <a:pt x="570639" y="300629"/>
                  <a:pt x="560717" y="304800"/>
                  <a:pt x="552091" y="310551"/>
                </a:cubicBezTo>
                <a:cubicBezTo>
                  <a:pt x="540589" y="327804"/>
                  <a:pt x="520517" y="341782"/>
                  <a:pt x="517585" y="362309"/>
                </a:cubicBezTo>
                <a:cubicBezTo>
                  <a:pt x="514710" y="382437"/>
                  <a:pt x="518052" y="404508"/>
                  <a:pt x="508959" y="422694"/>
                </a:cubicBezTo>
                <a:cubicBezTo>
                  <a:pt x="504893" y="430827"/>
                  <a:pt x="491823" y="428823"/>
                  <a:pt x="483080" y="431321"/>
                </a:cubicBezTo>
                <a:cubicBezTo>
                  <a:pt x="471680" y="434578"/>
                  <a:pt x="460148" y="437375"/>
                  <a:pt x="448574" y="439947"/>
                </a:cubicBezTo>
                <a:cubicBezTo>
                  <a:pt x="434261" y="443128"/>
                  <a:pt x="419587" y="444716"/>
                  <a:pt x="405442" y="448574"/>
                </a:cubicBezTo>
                <a:cubicBezTo>
                  <a:pt x="387897" y="453359"/>
                  <a:pt x="353683" y="465826"/>
                  <a:pt x="353683" y="465826"/>
                </a:cubicBezTo>
                <a:cubicBezTo>
                  <a:pt x="345057" y="474453"/>
                  <a:pt x="334571" y="481555"/>
                  <a:pt x="327804" y="491706"/>
                </a:cubicBezTo>
                <a:cubicBezTo>
                  <a:pt x="322760" y="499272"/>
                  <a:pt x="320561" y="508598"/>
                  <a:pt x="319178" y="517585"/>
                </a:cubicBezTo>
                <a:cubicBezTo>
                  <a:pt x="314784" y="546147"/>
                  <a:pt x="314135" y="575174"/>
                  <a:pt x="310551" y="603849"/>
                </a:cubicBezTo>
                <a:cubicBezTo>
                  <a:pt x="308382" y="621205"/>
                  <a:pt x="310603" y="640421"/>
                  <a:pt x="301925" y="655607"/>
                </a:cubicBezTo>
                <a:cubicBezTo>
                  <a:pt x="297414" y="663502"/>
                  <a:pt x="284179" y="660167"/>
                  <a:pt x="276046" y="664234"/>
                </a:cubicBezTo>
                <a:cubicBezTo>
                  <a:pt x="209163" y="697676"/>
                  <a:pt x="289327" y="668434"/>
                  <a:pt x="224287" y="690113"/>
                </a:cubicBezTo>
                <a:lnTo>
                  <a:pt x="172529" y="724619"/>
                </a:lnTo>
                <a:lnTo>
                  <a:pt x="146649" y="741872"/>
                </a:lnTo>
                <a:cubicBezTo>
                  <a:pt x="119718" y="822667"/>
                  <a:pt x="163835" y="703171"/>
                  <a:pt x="112144" y="793630"/>
                </a:cubicBezTo>
                <a:cubicBezTo>
                  <a:pt x="106262" y="803924"/>
                  <a:pt x="106774" y="816736"/>
                  <a:pt x="103517" y="828136"/>
                </a:cubicBezTo>
                <a:cubicBezTo>
                  <a:pt x="85834" y="890025"/>
                  <a:pt x="103802" y="809462"/>
                  <a:pt x="86264" y="897147"/>
                </a:cubicBezTo>
                <a:cubicBezTo>
                  <a:pt x="89140" y="934528"/>
                  <a:pt x="89589" y="972175"/>
                  <a:pt x="94891" y="1009290"/>
                </a:cubicBezTo>
                <a:cubicBezTo>
                  <a:pt x="98244" y="1032764"/>
                  <a:pt x="112144" y="1078302"/>
                  <a:pt x="112144" y="1078302"/>
                </a:cubicBezTo>
                <a:cubicBezTo>
                  <a:pt x="109268" y="1135811"/>
                  <a:pt x="108505" y="1193465"/>
                  <a:pt x="103517" y="1250830"/>
                </a:cubicBezTo>
                <a:cubicBezTo>
                  <a:pt x="102729" y="1259889"/>
                  <a:pt x="94891" y="1267616"/>
                  <a:pt x="94891" y="1276709"/>
                </a:cubicBezTo>
                <a:cubicBezTo>
                  <a:pt x="94891" y="1367345"/>
                  <a:pt x="107103" y="1306850"/>
                  <a:pt x="120770" y="1388853"/>
                </a:cubicBezTo>
                <a:cubicBezTo>
                  <a:pt x="148353" y="1554355"/>
                  <a:pt x="117542" y="1500469"/>
                  <a:pt x="163902" y="1570007"/>
                </a:cubicBezTo>
                <a:cubicBezTo>
                  <a:pt x="166778" y="1607388"/>
                  <a:pt x="158254" y="1647483"/>
                  <a:pt x="172529" y="1682151"/>
                </a:cubicBezTo>
                <a:cubicBezTo>
                  <a:pt x="180424" y="1701324"/>
                  <a:pt x="224287" y="1716657"/>
                  <a:pt x="224287" y="1716657"/>
                </a:cubicBezTo>
                <a:cubicBezTo>
                  <a:pt x="230038" y="1733910"/>
                  <a:pt x="240330" y="1750269"/>
                  <a:pt x="241540" y="1768415"/>
                </a:cubicBezTo>
                <a:cubicBezTo>
                  <a:pt x="250856" y="1908156"/>
                  <a:pt x="214198" y="1873833"/>
                  <a:pt x="276046" y="1915064"/>
                </a:cubicBezTo>
                <a:lnTo>
                  <a:pt x="310551" y="1966823"/>
                </a:lnTo>
                <a:lnTo>
                  <a:pt x="327804" y="1992702"/>
                </a:lnTo>
                <a:cubicBezTo>
                  <a:pt x="330679" y="2001328"/>
                  <a:pt x="333932" y="2009838"/>
                  <a:pt x="336430" y="2018581"/>
                </a:cubicBezTo>
                <a:cubicBezTo>
                  <a:pt x="339687" y="2029981"/>
                  <a:pt x="339175" y="2042793"/>
                  <a:pt x="345057" y="2053087"/>
                </a:cubicBezTo>
                <a:cubicBezTo>
                  <a:pt x="351110" y="2063679"/>
                  <a:pt x="363126" y="2069594"/>
                  <a:pt x="370936" y="2078966"/>
                </a:cubicBezTo>
                <a:cubicBezTo>
                  <a:pt x="377573" y="2086931"/>
                  <a:pt x="382438" y="2096219"/>
                  <a:pt x="388189" y="2104845"/>
                </a:cubicBezTo>
                <a:cubicBezTo>
                  <a:pt x="391064" y="2113471"/>
                  <a:pt x="391135" y="2123624"/>
                  <a:pt x="396815" y="2130724"/>
                </a:cubicBezTo>
                <a:cubicBezTo>
                  <a:pt x="424160" y="2164904"/>
                  <a:pt x="503688" y="2154727"/>
                  <a:pt x="526212" y="2156604"/>
                </a:cubicBezTo>
                <a:cubicBezTo>
                  <a:pt x="531963" y="2179608"/>
                  <a:pt x="535966" y="2203120"/>
                  <a:pt x="543464" y="2225615"/>
                </a:cubicBezTo>
                <a:cubicBezTo>
                  <a:pt x="554226" y="2257902"/>
                  <a:pt x="551154" y="2283993"/>
                  <a:pt x="586596" y="2294626"/>
                </a:cubicBezTo>
                <a:cubicBezTo>
                  <a:pt x="606071" y="2300469"/>
                  <a:pt x="626853" y="2300377"/>
                  <a:pt x="646981" y="2303253"/>
                </a:cubicBezTo>
                <a:cubicBezTo>
                  <a:pt x="655608" y="2309004"/>
                  <a:pt x="665530" y="2313175"/>
                  <a:pt x="672861" y="2320506"/>
                </a:cubicBezTo>
                <a:cubicBezTo>
                  <a:pt x="689582" y="2337227"/>
                  <a:pt x="691724" y="2351218"/>
                  <a:pt x="698740" y="2372264"/>
                </a:cubicBezTo>
                <a:cubicBezTo>
                  <a:pt x="695864" y="2383766"/>
                  <a:pt x="697519" y="2397512"/>
                  <a:pt x="690113" y="2406770"/>
                </a:cubicBezTo>
                <a:cubicBezTo>
                  <a:pt x="684433" y="2413870"/>
                  <a:pt x="672977" y="2412898"/>
                  <a:pt x="664234" y="2415396"/>
                </a:cubicBezTo>
                <a:cubicBezTo>
                  <a:pt x="652834" y="2418653"/>
                  <a:pt x="641231" y="2421147"/>
                  <a:pt x="629729" y="2424023"/>
                </a:cubicBezTo>
                <a:cubicBezTo>
                  <a:pt x="649993" y="2484816"/>
                  <a:pt x="653822" y="2485529"/>
                  <a:pt x="629729" y="2587924"/>
                </a:cubicBezTo>
                <a:cubicBezTo>
                  <a:pt x="627646" y="2596776"/>
                  <a:pt x="612476" y="2593675"/>
                  <a:pt x="603849" y="2596551"/>
                </a:cubicBezTo>
                <a:cubicBezTo>
                  <a:pt x="598098" y="2605177"/>
                  <a:pt x="589110" y="2612372"/>
                  <a:pt x="586596" y="2622430"/>
                </a:cubicBezTo>
                <a:cubicBezTo>
                  <a:pt x="580281" y="2647691"/>
                  <a:pt x="581929" y="2674332"/>
                  <a:pt x="577970" y="2700068"/>
                </a:cubicBezTo>
                <a:cubicBezTo>
                  <a:pt x="576167" y="2711786"/>
                  <a:pt x="572219" y="2723072"/>
                  <a:pt x="569344" y="2734574"/>
                </a:cubicBezTo>
                <a:cubicBezTo>
                  <a:pt x="538176" y="2729379"/>
                  <a:pt x="496995" y="2716764"/>
                  <a:pt x="465827" y="2734574"/>
                </a:cubicBezTo>
                <a:cubicBezTo>
                  <a:pt x="457932" y="2739085"/>
                  <a:pt x="462880" y="2753353"/>
                  <a:pt x="457200" y="2760453"/>
                </a:cubicBezTo>
                <a:cubicBezTo>
                  <a:pt x="450723" y="2768549"/>
                  <a:pt x="439947" y="2771955"/>
                  <a:pt x="431321" y="2777706"/>
                </a:cubicBezTo>
                <a:cubicBezTo>
                  <a:pt x="425570" y="2786332"/>
                  <a:pt x="418705" y="2794312"/>
                  <a:pt x="414068" y="2803585"/>
                </a:cubicBezTo>
                <a:cubicBezTo>
                  <a:pt x="407882" y="2815957"/>
                  <a:pt x="399578" y="2852919"/>
                  <a:pt x="396815" y="2863970"/>
                </a:cubicBezTo>
                <a:cubicBezTo>
                  <a:pt x="405442" y="2866845"/>
                  <a:pt x="421409" y="2863594"/>
                  <a:pt x="422695" y="2872596"/>
                </a:cubicBezTo>
                <a:cubicBezTo>
                  <a:pt x="425267" y="2890599"/>
                  <a:pt x="409853" y="2906712"/>
                  <a:pt x="405442" y="2924355"/>
                </a:cubicBezTo>
                <a:lnTo>
                  <a:pt x="396815" y="2958860"/>
                </a:lnTo>
                <a:cubicBezTo>
                  <a:pt x="399691" y="2967487"/>
                  <a:pt x="399761" y="2977639"/>
                  <a:pt x="405442" y="2984740"/>
                </a:cubicBezTo>
                <a:cubicBezTo>
                  <a:pt x="411919" y="2992836"/>
                  <a:pt x="423357" y="2995355"/>
                  <a:pt x="431321" y="3001992"/>
                </a:cubicBezTo>
                <a:cubicBezTo>
                  <a:pt x="440693" y="3009802"/>
                  <a:pt x="448574" y="3019245"/>
                  <a:pt x="457200" y="3027872"/>
                </a:cubicBezTo>
                <a:cubicBezTo>
                  <a:pt x="448574" y="3033623"/>
                  <a:pt x="437797" y="3037028"/>
                  <a:pt x="431321" y="3045124"/>
                </a:cubicBezTo>
                <a:cubicBezTo>
                  <a:pt x="414345" y="3066344"/>
                  <a:pt x="426900" y="3092029"/>
                  <a:pt x="431321" y="3114136"/>
                </a:cubicBezTo>
                <a:cubicBezTo>
                  <a:pt x="412755" y="3281236"/>
                  <a:pt x="455103" y="3129408"/>
                  <a:pt x="353683" y="3200400"/>
                </a:cubicBezTo>
                <a:cubicBezTo>
                  <a:pt x="338784" y="3210829"/>
                  <a:pt x="336430" y="3252158"/>
                  <a:pt x="336430" y="3252158"/>
                </a:cubicBezTo>
                <a:cubicBezTo>
                  <a:pt x="329761" y="3338862"/>
                  <a:pt x="358238" y="3353399"/>
                  <a:pt x="301925" y="3381555"/>
                </a:cubicBezTo>
                <a:cubicBezTo>
                  <a:pt x="293792" y="3385621"/>
                  <a:pt x="284672" y="3387306"/>
                  <a:pt x="276046" y="3390181"/>
                </a:cubicBezTo>
                <a:cubicBezTo>
                  <a:pt x="273170" y="3401683"/>
                  <a:pt x="272089" y="3413790"/>
                  <a:pt x="267419" y="3424687"/>
                </a:cubicBezTo>
                <a:cubicBezTo>
                  <a:pt x="263335" y="3434216"/>
                  <a:pt x="252894" y="3440564"/>
                  <a:pt x="250166" y="3450566"/>
                </a:cubicBezTo>
                <a:cubicBezTo>
                  <a:pt x="236771" y="3499680"/>
                  <a:pt x="255957" y="3513787"/>
                  <a:pt x="224287" y="3545457"/>
                </a:cubicBezTo>
                <a:cubicBezTo>
                  <a:pt x="201188" y="3568556"/>
                  <a:pt x="167545" y="3571527"/>
                  <a:pt x="138023" y="3579962"/>
                </a:cubicBezTo>
                <a:cubicBezTo>
                  <a:pt x="129280" y="3582460"/>
                  <a:pt x="120770" y="3585713"/>
                  <a:pt x="112144" y="3588589"/>
                </a:cubicBezTo>
                <a:cubicBezTo>
                  <a:pt x="109268" y="3597215"/>
                  <a:pt x="105722" y="3605646"/>
                  <a:pt x="103517" y="3614468"/>
                </a:cubicBezTo>
                <a:cubicBezTo>
                  <a:pt x="99961" y="3628692"/>
                  <a:pt x="103024" y="3645400"/>
                  <a:pt x="94891" y="3657600"/>
                </a:cubicBezTo>
                <a:cubicBezTo>
                  <a:pt x="89847" y="3665166"/>
                  <a:pt x="77958" y="3664599"/>
                  <a:pt x="69012" y="3666226"/>
                </a:cubicBezTo>
                <a:cubicBezTo>
                  <a:pt x="46203" y="3670373"/>
                  <a:pt x="23004" y="3671977"/>
                  <a:pt x="0" y="3674853"/>
                </a:cubicBezTo>
                <a:cubicBezTo>
                  <a:pt x="2876" y="3692106"/>
                  <a:pt x="4833" y="3709537"/>
                  <a:pt x="8627" y="3726611"/>
                </a:cubicBezTo>
                <a:cubicBezTo>
                  <a:pt x="10600" y="3735487"/>
                  <a:pt x="10823" y="3746060"/>
                  <a:pt x="17253" y="3752490"/>
                </a:cubicBezTo>
                <a:cubicBezTo>
                  <a:pt x="23683" y="3758920"/>
                  <a:pt x="34216" y="3759334"/>
                  <a:pt x="43132" y="3761117"/>
                </a:cubicBezTo>
                <a:cubicBezTo>
                  <a:pt x="63070" y="3765105"/>
                  <a:pt x="83421" y="3766651"/>
                  <a:pt x="103517" y="3769743"/>
                </a:cubicBezTo>
                <a:cubicBezTo>
                  <a:pt x="120805" y="3772403"/>
                  <a:pt x="138202" y="3774576"/>
                  <a:pt x="155276" y="3778370"/>
                </a:cubicBezTo>
                <a:cubicBezTo>
                  <a:pt x="164152" y="3780343"/>
                  <a:pt x="172334" y="3784791"/>
                  <a:pt x="181155" y="3786996"/>
                </a:cubicBezTo>
                <a:cubicBezTo>
                  <a:pt x="195379" y="3790552"/>
                  <a:pt x="209910" y="3792747"/>
                  <a:pt x="224287" y="3795623"/>
                </a:cubicBezTo>
                <a:cubicBezTo>
                  <a:pt x="265299" y="3822963"/>
                  <a:pt x="240329" y="3809595"/>
                  <a:pt x="301925" y="3830128"/>
                </a:cubicBezTo>
                <a:cubicBezTo>
                  <a:pt x="310551" y="3833004"/>
                  <a:pt x="320238" y="3833711"/>
                  <a:pt x="327804" y="3838755"/>
                </a:cubicBezTo>
                <a:cubicBezTo>
                  <a:pt x="336430" y="3844506"/>
                  <a:pt x="344410" y="3851371"/>
                  <a:pt x="353683" y="3856007"/>
                </a:cubicBezTo>
                <a:cubicBezTo>
                  <a:pt x="374922" y="3866626"/>
                  <a:pt x="411436" y="3869946"/>
                  <a:pt x="431321" y="3873260"/>
                </a:cubicBezTo>
                <a:cubicBezTo>
                  <a:pt x="442823" y="3879011"/>
                  <a:pt x="456734" y="3881420"/>
                  <a:pt x="465827" y="3890513"/>
                </a:cubicBezTo>
                <a:cubicBezTo>
                  <a:pt x="480489" y="3905175"/>
                  <a:pt x="493775" y="3922601"/>
                  <a:pt x="500332" y="3942272"/>
                </a:cubicBezTo>
                <a:cubicBezTo>
                  <a:pt x="506083" y="3959525"/>
                  <a:pt x="502453" y="3983942"/>
                  <a:pt x="517585" y="3994030"/>
                </a:cubicBezTo>
                <a:lnTo>
                  <a:pt x="543464" y="4011283"/>
                </a:lnTo>
                <a:cubicBezTo>
                  <a:pt x="608514" y="3989601"/>
                  <a:pt x="530854" y="4021371"/>
                  <a:pt x="586596" y="3976777"/>
                </a:cubicBezTo>
                <a:cubicBezTo>
                  <a:pt x="593697" y="3971096"/>
                  <a:pt x="603849" y="3971026"/>
                  <a:pt x="612476" y="3968151"/>
                </a:cubicBezTo>
                <a:cubicBezTo>
                  <a:pt x="621102" y="3962400"/>
                  <a:pt x="629082" y="3955535"/>
                  <a:pt x="638355" y="3950898"/>
                </a:cubicBezTo>
                <a:cubicBezTo>
                  <a:pt x="646488" y="3946832"/>
                  <a:pt x="657134" y="3947952"/>
                  <a:pt x="664234" y="3942272"/>
                </a:cubicBezTo>
                <a:cubicBezTo>
                  <a:pt x="672330" y="3935795"/>
                  <a:pt x="673391" y="3922869"/>
                  <a:pt x="681487" y="3916392"/>
                </a:cubicBezTo>
                <a:cubicBezTo>
                  <a:pt x="687112" y="3911892"/>
                  <a:pt x="739618" y="3899703"/>
                  <a:pt x="741872" y="3899140"/>
                </a:cubicBezTo>
                <a:cubicBezTo>
                  <a:pt x="750498" y="3890513"/>
                  <a:pt x="757824" y="3880351"/>
                  <a:pt x="767751" y="3873260"/>
                </a:cubicBezTo>
                <a:cubicBezTo>
                  <a:pt x="786406" y="3859935"/>
                  <a:pt x="807016" y="3854421"/>
                  <a:pt x="828136" y="3847381"/>
                </a:cubicBezTo>
                <a:cubicBezTo>
                  <a:pt x="833887" y="3838755"/>
                  <a:pt x="837293" y="3827979"/>
                  <a:pt x="845389" y="3821502"/>
                </a:cubicBezTo>
                <a:cubicBezTo>
                  <a:pt x="852489" y="3815822"/>
                  <a:pt x="864838" y="3819305"/>
                  <a:pt x="871268" y="3812875"/>
                </a:cubicBezTo>
                <a:cubicBezTo>
                  <a:pt x="877698" y="3806445"/>
                  <a:pt x="872496" y="3792281"/>
                  <a:pt x="879895" y="3786996"/>
                </a:cubicBezTo>
                <a:cubicBezTo>
                  <a:pt x="894694" y="3776426"/>
                  <a:pt x="914400" y="3775494"/>
                  <a:pt x="931653" y="3769743"/>
                </a:cubicBezTo>
                <a:lnTo>
                  <a:pt x="957532" y="3761117"/>
                </a:lnTo>
                <a:cubicBezTo>
                  <a:pt x="963283" y="3752491"/>
                  <a:pt x="971506" y="3745074"/>
                  <a:pt x="974785" y="3735238"/>
                </a:cubicBezTo>
                <a:cubicBezTo>
                  <a:pt x="980316" y="3718645"/>
                  <a:pt x="969179" y="3693645"/>
                  <a:pt x="983412" y="3683479"/>
                </a:cubicBezTo>
                <a:cubicBezTo>
                  <a:pt x="997645" y="3673313"/>
                  <a:pt x="1017917" y="3689230"/>
                  <a:pt x="1035170" y="3692106"/>
                </a:cubicBezTo>
                <a:cubicBezTo>
                  <a:pt x="1032295" y="3712234"/>
                  <a:pt x="1030532" y="3732553"/>
                  <a:pt x="1026544" y="3752490"/>
                </a:cubicBezTo>
                <a:cubicBezTo>
                  <a:pt x="1019047" y="3789974"/>
                  <a:pt x="997577" y="3788632"/>
                  <a:pt x="1035170" y="3838755"/>
                </a:cubicBezTo>
                <a:cubicBezTo>
                  <a:pt x="1042284" y="3848240"/>
                  <a:pt x="1058276" y="3844124"/>
                  <a:pt x="1069676" y="3847381"/>
                </a:cubicBezTo>
                <a:cubicBezTo>
                  <a:pt x="1078419" y="3849879"/>
                  <a:pt x="1086929" y="3853132"/>
                  <a:pt x="1095555" y="3856007"/>
                </a:cubicBezTo>
                <a:cubicBezTo>
                  <a:pt x="1109932" y="3853132"/>
                  <a:pt x="1128319" y="3857749"/>
                  <a:pt x="1138687" y="3847381"/>
                </a:cubicBezTo>
                <a:cubicBezTo>
                  <a:pt x="1151547" y="3834522"/>
                  <a:pt x="1145852" y="3810755"/>
                  <a:pt x="1155940" y="3795623"/>
                </a:cubicBezTo>
                <a:cubicBezTo>
                  <a:pt x="1161691" y="3786996"/>
                  <a:pt x="1165862" y="3777074"/>
                  <a:pt x="1173193" y="3769743"/>
                </a:cubicBezTo>
                <a:cubicBezTo>
                  <a:pt x="1189916" y="3753020"/>
                  <a:pt x="1203902" y="3750880"/>
                  <a:pt x="1224951" y="3743864"/>
                </a:cubicBezTo>
                <a:cubicBezTo>
                  <a:pt x="1245079" y="3746739"/>
                  <a:pt x="1266756" y="3744232"/>
                  <a:pt x="1285336" y="3752490"/>
                </a:cubicBezTo>
                <a:cubicBezTo>
                  <a:pt x="1294810" y="3756701"/>
                  <a:pt x="1300556" y="3768203"/>
                  <a:pt x="1302589" y="3778370"/>
                </a:cubicBezTo>
                <a:cubicBezTo>
                  <a:pt x="1309379" y="3812323"/>
                  <a:pt x="1302293" y="3848431"/>
                  <a:pt x="1311215" y="3881887"/>
                </a:cubicBezTo>
                <a:cubicBezTo>
                  <a:pt x="1314358" y="3893675"/>
                  <a:pt x="1329285" y="3898394"/>
                  <a:pt x="1337095" y="3907766"/>
                </a:cubicBezTo>
                <a:cubicBezTo>
                  <a:pt x="1343732" y="3915730"/>
                  <a:pt x="1348596" y="3925019"/>
                  <a:pt x="1354347" y="3933645"/>
                </a:cubicBezTo>
                <a:cubicBezTo>
                  <a:pt x="1348596" y="3948022"/>
                  <a:pt x="1342387" y="3962224"/>
                  <a:pt x="1337095" y="3976777"/>
                </a:cubicBezTo>
                <a:cubicBezTo>
                  <a:pt x="1330880" y="3993868"/>
                  <a:pt x="1319842" y="4028536"/>
                  <a:pt x="1319842" y="4028536"/>
                </a:cubicBezTo>
                <a:cubicBezTo>
                  <a:pt x="1322717" y="4048664"/>
                  <a:pt x="1319375" y="4070735"/>
                  <a:pt x="1328468" y="4088921"/>
                </a:cubicBezTo>
                <a:cubicBezTo>
                  <a:pt x="1332534" y="4097054"/>
                  <a:pt x="1345254" y="4097547"/>
                  <a:pt x="1354347" y="4097547"/>
                </a:cubicBezTo>
                <a:cubicBezTo>
                  <a:pt x="1386108" y="4097547"/>
                  <a:pt x="1417608" y="4091796"/>
                  <a:pt x="1449238" y="4088921"/>
                </a:cubicBezTo>
                <a:cubicBezTo>
                  <a:pt x="1599956" y="3975880"/>
                  <a:pt x="1382576" y="4146956"/>
                  <a:pt x="1500996" y="4028536"/>
                </a:cubicBezTo>
                <a:cubicBezTo>
                  <a:pt x="1523508" y="4006024"/>
                  <a:pt x="1581744" y="4003669"/>
                  <a:pt x="1604513" y="4002657"/>
                </a:cubicBezTo>
                <a:cubicBezTo>
                  <a:pt x="1710840" y="3997931"/>
                  <a:pt x="1817298" y="3996906"/>
                  <a:pt x="1923691" y="3994030"/>
                </a:cubicBezTo>
                <a:cubicBezTo>
                  <a:pt x="1935193" y="3991155"/>
                  <a:pt x="1946532" y="3987525"/>
                  <a:pt x="1958196" y="3985404"/>
                </a:cubicBezTo>
                <a:cubicBezTo>
                  <a:pt x="1978201" y="3981767"/>
                  <a:pt x="2000001" y="3985035"/>
                  <a:pt x="2018581" y="3976777"/>
                </a:cubicBezTo>
                <a:cubicBezTo>
                  <a:pt x="2028055" y="3972566"/>
                  <a:pt x="2030083" y="3959524"/>
                  <a:pt x="2035834" y="3950898"/>
                </a:cubicBezTo>
                <a:cubicBezTo>
                  <a:pt x="2038831" y="3938912"/>
                  <a:pt x="2056114" y="3866034"/>
                  <a:pt x="2061713" y="3864634"/>
                </a:cubicBezTo>
                <a:lnTo>
                  <a:pt x="2096219" y="3856007"/>
                </a:lnTo>
                <a:cubicBezTo>
                  <a:pt x="2104845" y="3850256"/>
                  <a:pt x="2112825" y="3843391"/>
                  <a:pt x="2122098" y="3838755"/>
                </a:cubicBezTo>
                <a:cubicBezTo>
                  <a:pt x="2153189" y="3823210"/>
                  <a:pt x="2209491" y="3823977"/>
                  <a:pt x="2234242" y="3821502"/>
                </a:cubicBezTo>
                <a:cubicBezTo>
                  <a:pt x="2242868" y="3815751"/>
                  <a:pt x="2253644" y="3812345"/>
                  <a:pt x="2260121" y="3804249"/>
                </a:cubicBezTo>
                <a:cubicBezTo>
                  <a:pt x="2266563" y="3796197"/>
                  <a:pt x="2274278" y="3749282"/>
                  <a:pt x="2277374" y="3743864"/>
                </a:cubicBezTo>
                <a:cubicBezTo>
                  <a:pt x="2283427" y="3733272"/>
                  <a:pt x="2295443" y="3727357"/>
                  <a:pt x="2303253" y="3717985"/>
                </a:cubicBezTo>
                <a:cubicBezTo>
                  <a:pt x="2309890" y="3710020"/>
                  <a:pt x="2311714" y="3697601"/>
                  <a:pt x="2320506" y="3692106"/>
                </a:cubicBezTo>
                <a:cubicBezTo>
                  <a:pt x="2335928" y="3682467"/>
                  <a:pt x="2372264" y="3674853"/>
                  <a:pt x="2372264" y="3674853"/>
                </a:cubicBezTo>
                <a:cubicBezTo>
                  <a:pt x="2375140" y="3666227"/>
                  <a:pt x="2375211" y="3656074"/>
                  <a:pt x="2380891" y="3648974"/>
                </a:cubicBezTo>
                <a:cubicBezTo>
                  <a:pt x="2393053" y="3633772"/>
                  <a:pt x="2415601" y="3628777"/>
                  <a:pt x="2432649" y="3623094"/>
                </a:cubicBezTo>
                <a:cubicBezTo>
                  <a:pt x="2435525" y="3614468"/>
                  <a:pt x="2442099" y="3606271"/>
                  <a:pt x="2441276" y="3597215"/>
                </a:cubicBezTo>
                <a:cubicBezTo>
                  <a:pt x="2436074" y="3539995"/>
                  <a:pt x="2430807" y="3538380"/>
                  <a:pt x="2406770" y="3502324"/>
                </a:cubicBezTo>
                <a:cubicBezTo>
                  <a:pt x="2399963" y="3481903"/>
                  <a:pt x="2385951" y="3454132"/>
                  <a:pt x="2406770" y="3433313"/>
                </a:cubicBezTo>
                <a:cubicBezTo>
                  <a:pt x="2419630" y="3420453"/>
                  <a:pt x="2458529" y="3416060"/>
                  <a:pt x="2458529" y="3416060"/>
                </a:cubicBezTo>
                <a:cubicBezTo>
                  <a:pt x="2480018" y="3330103"/>
                  <a:pt x="2454324" y="3441063"/>
                  <a:pt x="2475781" y="3269411"/>
                </a:cubicBezTo>
                <a:cubicBezTo>
                  <a:pt x="2476909" y="3260388"/>
                  <a:pt x="2478587" y="3250517"/>
                  <a:pt x="2484408" y="3243532"/>
                </a:cubicBezTo>
                <a:cubicBezTo>
                  <a:pt x="2493612" y="3232487"/>
                  <a:pt x="2508093" y="3227120"/>
                  <a:pt x="2518913" y="3217653"/>
                </a:cubicBezTo>
                <a:cubicBezTo>
                  <a:pt x="2539482" y="3199655"/>
                  <a:pt x="2553440" y="3176976"/>
                  <a:pt x="2579298" y="3165894"/>
                </a:cubicBezTo>
                <a:cubicBezTo>
                  <a:pt x="2590195" y="3161224"/>
                  <a:pt x="2602302" y="3160143"/>
                  <a:pt x="2613804" y="3157268"/>
                </a:cubicBezTo>
                <a:cubicBezTo>
                  <a:pt x="2552210" y="3136736"/>
                  <a:pt x="2577178" y="3150103"/>
                  <a:pt x="2536166" y="3122762"/>
                </a:cubicBezTo>
                <a:cubicBezTo>
                  <a:pt x="2553704" y="3035077"/>
                  <a:pt x="2535736" y="3115640"/>
                  <a:pt x="2553419" y="3053751"/>
                </a:cubicBezTo>
                <a:cubicBezTo>
                  <a:pt x="2556676" y="3042351"/>
                  <a:pt x="2557376" y="3030142"/>
                  <a:pt x="2562046" y="3019245"/>
                </a:cubicBezTo>
                <a:cubicBezTo>
                  <a:pt x="2566130" y="3009716"/>
                  <a:pt x="2573547" y="3001992"/>
                  <a:pt x="2579298" y="2993366"/>
                </a:cubicBezTo>
                <a:cubicBezTo>
                  <a:pt x="2572726" y="2953932"/>
                  <a:pt x="2562867" y="2929283"/>
                  <a:pt x="2579298" y="2889849"/>
                </a:cubicBezTo>
                <a:cubicBezTo>
                  <a:pt x="2587273" y="2870709"/>
                  <a:pt x="2613804" y="2838090"/>
                  <a:pt x="2613804" y="2838090"/>
                </a:cubicBezTo>
                <a:cubicBezTo>
                  <a:pt x="2616679" y="2829464"/>
                  <a:pt x="2616000" y="2818641"/>
                  <a:pt x="2622430" y="2812211"/>
                </a:cubicBezTo>
                <a:cubicBezTo>
                  <a:pt x="2639683" y="2794959"/>
                  <a:pt x="2656936" y="2806460"/>
                  <a:pt x="2674189" y="2812211"/>
                </a:cubicBezTo>
                <a:cubicBezTo>
                  <a:pt x="2682815" y="2809336"/>
                  <a:pt x="2694783" y="2810984"/>
                  <a:pt x="2700068" y="2803585"/>
                </a:cubicBezTo>
                <a:cubicBezTo>
                  <a:pt x="2710639" y="2788786"/>
                  <a:pt x="2707233" y="2766958"/>
                  <a:pt x="2717321" y="2751826"/>
                </a:cubicBezTo>
                <a:lnTo>
                  <a:pt x="2734574" y="2725947"/>
                </a:lnTo>
                <a:cubicBezTo>
                  <a:pt x="2743461" y="2681509"/>
                  <a:pt x="2741276" y="2672763"/>
                  <a:pt x="2769080" y="2631057"/>
                </a:cubicBezTo>
                <a:cubicBezTo>
                  <a:pt x="2775847" y="2620906"/>
                  <a:pt x="2787020" y="2614440"/>
                  <a:pt x="2794959" y="2605177"/>
                </a:cubicBezTo>
                <a:cubicBezTo>
                  <a:pt x="2804315" y="2594261"/>
                  <a:pt x="2812212" y="2582174"/>
                  <a:pt x="2820838" y="2570672"/>
                </a:cubicBezTo>
                <a:cubicBezTo>
                  <a:pt x="2842516" y="2505631"/>
                  <a:pt x="2813276" y="2585793"/>
                  <a:pt x="2846717" y="2518913"/>
                </a:cubicBezTo>
                <a:cubicBezTo>
                  <a:pt x="2850784" y="2510780"/>
                  <a:pt x="2851277" y="2501167"/>
                  <a:pt x="2855344" y="2493034"/>
                </a:cubicBezTo>
                <a:cubicBezTo>
                  <a:pt x="2859980" y="2483761"/>
                  <a:pt x="2867960" y="2476428"/>
                  <a:pt x="2872596" y="2467155"/>
                </a:cubicBezTo>
                <a:cubicBezTo>
                  <a:pt x="2905525" y="2401295"/>
                  <a:pt x="2844532" y="2490196"/>
                  <a:pt x="2907102" y="2406770"/>
                </a:cubicBezTo>
                <a:lnTo>
                  <a:pt x="2932981" y="2329132"/>
                </a:lnTo>
                <a:cubicBezTo>
                  <a:pt x="2935857" y="2320506"/>
                  <a:pt x="2939403" y="2312075"/>
                  <a:pt x="2941608" y="2303253"/>
                </a:cubicBezTo>
                <a:cubicBezTo>
                  <a:pt x="2944483" y="2291751"/>
                  <a:pt x="2946977" y="2280147"/>
                  <a:pt x="2950234" y="2268747"/>
                </a:cubicBezTo>
                <a:cubicBezTo>
                  <a:pt x="2952732" y="2260004"/>
                  <a:pt x="2951761" y="2248548"/>
                  <a:pt x="2958861" y="2242868"/>
                </a:cubicBezTo>
                <a:cubicBezTo>
                  <a:pt x="2968119" y="2235462"/>
                  <a:pt x="2981648" y="2236044"/>
                  <a:pt x="2993366" y="2234241"/>
                </a:cubicBezTo>
                <a:cubicBezTo>
                  <a:pt x="3019102" y="2230282"/>
                  <a:pt x="3045125" y="2228490"/>
                  <a:pt x="3071004" y="2225615"/>
                </a:cubicBezTo>
                <a:cubicBezTo>
                  <a:pt x="3086788" y="2201940"/>
                  <a:pt x="3128805" y="2131585"/>
                  <a:pt x="3157268" y="2122098"/>
                </a:cubicBezTo>
                <a:lnTo>
                  <a:pt x="3183147" y="2113472"/>
                </a:lnTo>
                <a:cubicBezTo>
                  <a:pt x="3204524" y="2049344"/>
                  <a:pt x="3181500" y="2124999"/>
                  <a:pt x="3200400" y="1992702"/>
                </a:cubicBezTo>
                <a:cubicBezTo>
                  <a:pt x="3201686" y="1983700"/>
                  <a:pt x="3202597" y="1973253"/>
                  <a:pt x="3209027" y="1966823"/>
                </a:cubicBezTo>
                <a:cubicBezTo>
                  <a:pt x="3215457" y="1960393"/>
                  <a:pt x="3226773" y="1962263"/>
                  <a:pt x="3234906" y="1958196"/>
                </a:cubicBezTo>
                <a:cubicBezTo>
                  <a:pt x="3301788" y="1924754"/>
                  <a:pt x="3221623" y="1953996"/>
                  <a:pt x="3286664" y="1932317"/>
                </a:cubicBezTo>
                <a:cubicBezTo>
                  <a:pt x="3292415" y="1923691"/>
                  <a:pt x="3299706" y="1915912"/>
                  <a:pt x="3303917" y="1906438"/>
                </a:cubicBezTo>
                <a:cubicBezTo>
                  <a:pt x="3311303" y="1889819"/>
                  <a:pt x="3321170" y="1854679"/>
                  <a:pt x="3321170" y="1854679"/>
                </a:cubicBezTo>
                <a:cubicBezTo>
                  <a:pt x="3314390" y="1813998"/>
                  <a:pt x="3314214" y="1804453"/>
                  <a:pt x="3303917" y="1768415"/>
                </a:cubicBezTo>
                <a:cubicBezTo>
                  <a:pt x="3301419" y="1759672"/>
                  <a:pt x="3302391" y="1748216"/>
                  <a:pt x="3295291" y="1742536"/>
                </a:cubicBezTo>
                <a:cubicBezTo>
                  <a:pt x="3286033" y="1735130"/>
                  <a:pt x="3272287" y="1736785"/>
                  <a:pt x="3260785" y="1733909"/>
                </a:cubicBezTo>
                <a:cubicBezTo>
                  <a:pt x="3255034" y="1716656"/>
                  <a:pt x="3244600" y="1700306"/>
                  <a:pt x="3243532" y="1682151"/>
                </a:cubicBezTo>
                <a:cubicBezTo>
                  <a:pt x="3234372" y="1526425"/>
                  <a:pt x="3281360" y="1550988"/>
                  <a:pt x="3209027" y="1526875"/>
                </a:cubicBezTo>
                <a:cubicBezTo>
                  <a:pt x="3206151" y="1518249"/>
                  <a:pt x="3202027" y="1509942"/>
                  <a:pt x="3200400" y="1500996"/>
                </a:cubicBezTo>
                <a:cubicBezTo>
                  <a:pt x="3196253" y="1478187"/>
                  <a:pt x="3200384" y="1453510"/>
                  <a:pt x="3191774" y="1431985"/>
                </a:cubicBezTo>
                <a:cubicBezTo>
                  <a:pt x="3187924" y="1422359"/>
                  <a:pt x="3174897" y="1419876"/>
                  <a:pt x="3165895" y="1414732"/>
                </a:cubicBezTo>
                <a:cubicBezTo>
                  <a:pt x="3089282" y="1370953"/>
                  <a:pt x="3168560" y="1422260"/>
                  <a:pt x="3105510" y="1380226"/>
                </a:cubicBezTo>
                <a:cubicBezTo>
                  <a:pt x="3099759" y="1371600"/>
                  <a:pt x="3096353" y="1360824"/>
                  <a:pt x="3088257" y="1354347"/>
                </a:cubicBezTo>
                <a:cubicBezTo>
                  <a:pt x="3067037" y="1337371"/>
                  <a:pt x="3041353" y="1349926"/>
                  <a:pt x="3019246" y="1354347"/>
                </a:cubicBezTo>
                <a:cubicBezTo>
                  <a:pt x="3016370" y="1426234"/>
                  <a:pt x="3023266" y="1499183"/>
                  <a:pt x="3010619" y="1570007"/>
                </a:cubicBezTo>
                <a:cubicBezTo>
                  <a:pt x="3008092" y="1584161"/>
                  <a:pt x="2988596" y="1588754"/>
                  <a:pt x="2976113" y="1595887"/>
                </a:cubicBezTo>
                <a:cubicBezTo>
                  <a:pt x="2953564" y="1608773"/>
                  <a:pt x="2894696" y="1611215"/>
                  <a:pt x="2881223" y="1613140"/>
                </a:cubicBezTo>
                <a:cubicBezTo>
                  <a:pt x="2863908" y="1615614"/>
                  <a:pt x="2846717" y="1618891"/>
                  <a:pt x="2829464" y="1621766"/>
                </a:cubicBezTo>
                <a:cubicBezTo>
                  <a:pt x="2815087" y="1618891"/>
                  <a:pt x="2800645" y="1616321"/>
                  <a:pt x="2786332" y="1613140"/>
                </a:cubicBezTo>
                <a:cubicBezTo>
                  <a:pt x="2774759" y="1610568"/>
                  <a:pt x="2755576" y="1615760"/>
                  <a:pt x="2751827" y="1604513"/>
                </a:cubicBezTo>
                <a:cubicBezTo>
                  <a:pt x="2748482" y="1594479"/>
                  <a:pt x="2800136" y="1579784"/>
                  <a:pt x="2803585" y="1578634"/>
                </a:cubicBezTo>
                <a:cubicBezTo>
                  <a:pt x="2812211" y="1572883"/>
                  <a:pt x="2822987" y="1569477"/>
                  <a:pt x="2829464" y="1561381"/>
                </a:cubicBezTo>
                <a:cubicBezTo>
                  <a:pt x="2835144" y="1554281"/>
                  <a:pt x="2831661" y="1541932"/>
                  <a:pt x="2838091" y="1535502"/>
                </a:cubicBezTo>
                <a:cubicBezTo>
                  <a:pt x="2844521" y="1529072"/>
                  <a:pt x="2855148" y="1529080"/>
                  <a:pt x="2863970" y="1526875"/>
                </a:cubicBezTo>
                <a:cubicBezTo>
                  <a:pt x="2878194" y="1523319"/>
                  <a:pt x="2892725" y="1521124"/>
                  <a:pt x="2907102" y="1518249"/>
                </a:cubicBezTo>
                <a:cubicBezTo>
                  <a:pt x="2904227" y="1498121"/>
                  <a:pt x="2903048" y="1477676"/>
                  <a:pt x="2898476" y="1457864"/>
                </a:cubicBezTo>
                <a:cubicBezTo>
                  <a:pt x="2894387" y="1440144"/>
                  <a:pt x="2881223" y="1406106"/>
                  <a:pt x="2881223" y="1406106"/>
                </a:cubicBezTo>
                <a:cubicBezTo>
                  <a:pt x="2884098" y="1383102"/>
                  <a:pt x="2884992" y="1359762"/>
                  <a:pt x="2889849" y="1337094"/>
                </a:cubicBezTo>
                <a:cubicBezTo>
                  <a:pt x="2905602" y="1263581"/>
                  <a:pt x="2915041" y="1309153"/>
                  <a:pt x="2898476" y="1259457"/>
                </a:cubicBezTo>
                <a:cubicBezTo>
                  <a:pt x="2894019" y="1272828"/>
                  <a:pt x="2885508" y="1311215"/>
                  <a:pt x="2863970" y="1311215"/>
                </a:cubicBezTo>
                <a:cubicBezTo>
                  <a:pt x="2853602" y="1311215"/>
                  <a:pt x="2852468" y="1293962"/>
                  <a:pt x="2846717" y="1285336"/>
                </a:cubicBezTo>
                <a:cubicBezTo>
                  <a:pt x="2843842" y="1265208"/>
                  <a:pt x="2840613" y="1245127"/>
                  <a:pt x="2838091" y="1224951"/>
                </a:cubicBezTo>
                <a:cubicBezTo>
                  <a:pt x="2834861" y="1199113"/>
                  <a:pt x="2844396" y="1168645"/>
                  <a:pt x="2829464" y="1147313"/>
                </a:cubicBezTo>
                <a:cubicBezTo>
                  <a:pt x="2819434" y="1132984"/>
                  <a:pt x="2794959" y="1141562"/>
                  <a:pt x="2777706" y="1138687"/>
                </a:cubicBezTo>
                <a:cubicBezTo>
                  <a:pt x="2771955" y="1130060"/>
                  <a:pt x="2764664" y="1122281"/>
                  <a:pt x="2760453" y="1112807"/>
                </a:cubicBezTo>
                <a:cubicBezTo>
                  <a:pt x="2753067" y="1096188"/>
                  <a:pt x="2760453" y="1066800"/>
                  <a:pt x="2743200" y="1061049"/>
                </a:cubicBezTo>
                <a:lnTo>
                  <a:pt x="2717321" y="1052423"/>
                </a:lnTo>
                <a:cubicBezTo>
                  <a:pt x="2642269" y="1077439"/>
                  <a:pt x="2728102" y="1051287"/>
                  <a:pt x="2553419" y="1069675"/>
                </a:cubicBezTo>
                <a:cubicBezTo>
                  <a:pt x="2544376" y="1070627"/>
                  <a:pt x="2536166" y="1075426"/>
                  <a:pt x="2527540" y="1078302"/>
                </a:cubicBezTo>
                <a:cubicBezTo>
                  <a:pt x="2536166" y="1069676"/>
                  <a:pt x="2542755" y="1058348"/>
                  <a:pt x="2553419" y="1052423"/>
                </a:cubicBezTo>
                <a:cubicBezTo>
                  <a:pt x="2569317" y="1043591"/>
                  <a:pt x="2605178" y="1035170"/>
                  <a:pt x="2605178" y="1035170"/>
                </a:cubicBezTo>
                <a:cubicBezTo>
                  <a:pt x="2626179" y="972164"/>
                  <a:pt x="2626841" y="1001054"/>
                  <a:pt x="2613804" y="948906"/>
                </a:cubicBezTo>
                <a:cubicBezTo>
                  <a:pt x="2596551" y="954657"/>
                  <a:pt x="2577178" y="956070"/>
                  <a:pt x="2562046" y="966158"/>
                </a:cubicBezTo>
                <a:cubicBezTo>
                  <a:pt x="2502721" y="1005708"/>
                  <a:pt x="2529959" y="994107"/>
                  <a:pt x="2484408" y="1009290"/>
                </a:cubicBezTo>
                <a:cubicBezTo>
                  <a:pt x="2478657" y="1017917"/>
                  <a:pt x="2476781" y="1031319"/>
                  <a:pt x="2467155" y="1035170"/>
                </a:cubicBezTo>
                <a:cubicBezTo>
                  <a:pt x="2440093" y="1045995"/>
                  <a:pt x="2436709" y="1012842"/>
                  <a:pt x="2432649" y="1000664"/>
                </a:cubicBezTo>
                <a:cubicBezTo>
                  <a:pt x="2435525" y="992038"/>
                  <a:pt x="2434176" y="980465"/>
                  <a:pt x="2441276" y="974785"/>
                </a:cubicBezTo>
                <a:cubicBezTo>
                  <a:pt x="2450534" y="967379"/>
                  <a:pt x="2471111" y="977055"/>
                  <a:pt x="2475781" y="966158"/>
                </a:cubicBezTo>
                <a:cubicBezTo>
                  <a:pt x="2501049" y="907198"/>
                  <a:pt x="2453873" y="911744"/>
                  <a:pt x="2424023" y="905774"/>
                </a:cubicBezTo>
                <a:cubicBezTo>
                  <a:pt x="2415397" y="894272"/>
                  <a:pt x="2410107" y="879243"/>
                  <a:pt x="2398144" y="871268"/>
                </a:cubicBezTo>
                <a:cubicBezTo>
                  <a:pt x="2385542" y="862867"/>
                  <a:pt x="2331170" y="850211"/>
                  <a:pt x="2311880" y="845389"/>
                </a:cubicBezTo>
                <a:cubicBezTo>
                  <a:pt x="2306129" y="833887"/>
                  <a:pt x="2301007" y="822048"/>
                  <a:pt x="2294627" y="810883"/>
                </a:cubicBezTo>
                <a:cubicBezTo>
                  <a:pt x="2289483" y="801881"/>
                  <a:pt x="2282011" y="794277"/>
                  <a:pt x="2277374" y="785004"/>
                </a:cubicBezTo>
                <a:cubicBezTo>
                  <a:pt x="2273307" y="776871"/>
                  <a:pt x="2275177" y="765554"/>
                  <a:pt x="2268747" y="759124"/>
                </a:cubicBezTo>
                <a:cubicBezTo>
                  <a:pt x="2247334" y="737711"/>
                  <a:pt x="2220035" y="723223"/>
                  <a:pt x="2191110" y="715992"/>
                </a:cubicBezTo>
                <a:cubicBezTo>
                  <a:pt x="2176886" y="712436"/>
                  <a:pt x="2162355" y="710241"/>
                  <a:pt x="2147978" y="707366"/>
                </a:cubicBezTo>
                <a:cubicBezTo>
                  <a:pt x="2108705" y="589548"/>
                  <a:pt x="2151553" y="709957"/>
                  <a:pt x="2113472" y="621102"/>
                </a:cubicBezTo>
                <a:cubicBezTo>
                  <a:pt x="2109890" y="612744"/>
                  <a:pt x="2110526" y="602323"/>
                  <a:pt x="2104846" y="595223"/>
                </a:cubicBezTo>
                <a:cubicBezTo>
                  <a:pt x="2098369" y="587127"/>
                  <a:pt x="2086931" y="584607"/>
                  <a:pt x="2078966" y="577970"/>
                </a:cubicBezTo>
                <a:cubicBezTo>
                  <a:pt x="2057016" y="559678"/>
                  <a:pt x="2053669" y="546178"/>
                  <a:pt x="2027208" y="534838"/>
                </a:cubicBezTo>
                <a:cubicBezTo>
                  <a:pt x="2016311" y="530168"/>
                  <a:pt x="2004204" y="529087"/>
                  <a:pt x="1992702" y="526211"/>
                </a:cubicBezTo>
                <a:cubicBezTo>
                  <a:pt x="1984076" y="517585"/>
                  <a:pt x="1972748" y="510996"/>
                  <a:pt x="1966823" y="500332"/>
                </a:cubicBezTo>
                <a:cubicBezTo>
                  <a:pt x="1957991" y="484435"/>
                  <a:pt x="1964702" y="458662"/>
                  <a:pt x="1949570" y="448574"/>
                </a:cubicBezTo>
                <a:cubicBezTo>
                  <a:pt x="1940944" y="442823"/>
                  <a:pt x="1933220" y="435405"/>
                  <a:pt x="1923691" y="431321"/>
                </a:cubicBezTo>
                <a:cubicBezTo>
                  <a:pt x="1902062" y="422051"/>
                  <a:pt x="1845009" y="417015"/>
                  <a:pt x="1828800" y="414068"/>
                </a:cubicBezTo>
                <a:cubicBezTo>
                  <a:pt x="1804979" y="409737"/>
                  <a:pt x="1790581" y="404203"/>
                  <a:pt x="1768415" y="396815"/>
                </a:cubicBezTo>
                <a:cubicBezTo>
                  <a:pt x="1759789" y="391064"/>
                  <a:pt x="1751809" y="384199"/>
                  <a:pt x="1742536" y="379562"/>
                </a:cubicBezTo>
                <a:cubicBezTo>
                  <a:pt x="1716276" y="366432"/>
                  <a:pt x="1670579" y="364857"/>
                  <a:pt x="1647646" y="362309"/>
                </a:cubicBezTo>
                <a:cubicBezTo>
                  <a:pt x="1618924" y="359118"/>
                  <a:pt x="1590136" y="356558"/>
                  <a:pt x="1561381" y="353683"/>
                </a:cubicBezTo>
                <a:cubicBezTo>
                  <a:pt x="1544128" y="347932"/>
                  <a:pt x="1526597" y="342958"/>
                  <a:pt x="1509623" y="336430"/>
                </a:cubicBezTo>
                <a:cubicBezTo>
                  <a:pt x="1489184" y="328569"/>
                  <a:pt x="1469571" y="318684"/>
                  <a:pt x="1449238" y="310551"/>
                </a:cubicBezTo>
                <a:cubicBezTo>
                  <a:pt x="1440795" y="307174"/>
                  <a:pt x="1432421" y="302679"/>
                  <a:pt x="1423359" y="301924"/>
                </a:cubicBezTo>
                <a:cubicBezTo>
                  <a:pt x="1363114" y="296904"/>
                  <a:pt x="1302589" y="296173"/>
                  <a:pt x="1242204" y="293298"/>
                </a:cubicBezTo>
                <a:cubicBezTo>
                  <a:pt x="1224951" y="281796"/>
                  <a:pt x="1202888" y="275380"/>
                  <a:pt x="1190446" y="258792"/>
                </a:cubicBezTo>
                <a:cubicBezTo>
                  <a:pt x="1181819" y="247290"/>
                  <a:pt x="1172186" y="236479"/>
                  <a:pt x="1164566" y="224287"/>
                </a:cubicBezTo>
                <a:cubicBezTo>
                  <a:pt x="1157750" y="213382"/>
                  <a:pt x="1156406" y="198874"/>
                  <a:pt x="1147313" y="189781"/>
                </a:cubicBezTo>
                <a:cubicBezTo>
                  <a:pt x="1140883" y="183351"/>
                  <a:pt x="1130060" y="184030"/>
                  <a:pt x="1121434" y="181155"/>
                </a:cubicBezTo>
                <a:cubicBezTo>
                  <a:pt x="1112808" y="186906"/>
                  <a:pt x="1105613" y="200922"/>
                  <a:pt x="1095555" y="198407"/>
                </a:cubicBezTo>
                <a:cubicBezTo>
                  <a:pt x="1086734" y="196201"/>
                  <a:pt x="1090511" y="180886"/>
                  <a:pt x="1086929" y="172528"/>
                </a:cubicBezTo>
                <a:cubicBezTo>
                  <a:pt x="1081863" y="160708"/>
                  <a:pt x="1077908" y="147902"/>
                  <a:pt x="1069676" y="138023"/>
                </a:cubicBezTo>
                <a:cubicBezTo>
                  <a:pt x="1056813" y="122588"/>
                  <a:pt x="1035580" y="118031"/>
                  <a:pt x="1017917" y="112143"/>
                </a:cubicBezTo>
                <a:cubicBezTo>
                  <a:pt x="993717" y="87943"/>
                  <a:pt x="991595" y="80365"/>
                  <a:pt x="957532" y="69011"/>
                </a:cubicBezTo>
                <a:cubicBezTo>
                  <a:pt x="943622" y="64375"/>
                  <a:pt x="928545" y="64243"/>
                  <a:pt x="914400" y="60385"/>
                </a:cubicBezTo>
                <a:cubicBezTo>
                  <a:pt x="896855" y="55600"/>
                  <a:pt x="862642" y="43132"/>
                  <a:pt x="862642" y="43132"/>
                </a:cubicBezTo>
                <a:cubicBezTo>
                  <a:pt x="821584" y="15759"/>
                  <a:pt x="852899" y="32445"/>
                  <a:pt x="802257" y="17253"/>
                </a:cubicBezTo>
                <a:cubicBezTo>
                  <a:pt x="784838" y="12027"/>
                  <a:pt x="750498" y="0"/>
                  <a:pt x="750498" y="0"/>
                </a:cubicBezTo>
                <a:cubicBezTo>
                  <a:pt x="753374" y="8626"/>
                  <a:pt x="753445" y="18779"/>
                  <a:pt x="759125" y="25879"/>
                </a:cubicBezTo>
                <a:cubicBezTo>
                  <a:pt x="765602" y="33975"/>
                  <a:pt x="777039" y="36495"/>
                  <a:pt x="785004" y="43132"/>
                </a:cubicBezTo>
                <a:cubicBezTo>
                  <a:pt x="828082" y="79031"/>
                  <a:pt x="791282" y="62477"/>
                  <a:pt x="836763" y="77638"/>
                </a:cubicBezTo>
                <a:cubicBezTo>
                  <a:pt x="845389" y="86264"/>
                  <a:pt x="852491" y="96750"/>
                  <a:pt x="862642" y="103517"/>
                </a:cubicBezTo>
                <a:cubicBezTo>
                  <a:pt x="870208" y="108561"/>
                  <a:pt x="897614" y="112143"/>
                  <a:pt x="888521" y="112143"/>
                </a:cubicBezTo>
                <a:cubicBezTo>
                  <a:pt x="862482" y="112143"/>
                  <a:pt x="836762" y="106392"/>
                  <a:pt x="810883" y="103517"/>
                </a:cubicBezTo>
                <a:lnTo>
                  <a:pt x="759125" y="86264"/>
                </a:lnTo>
                <a:lnTo>
                  <a:pt x="733246" y="77638"/>
                </a:lnTo>
                <a:cubicBezTo>
                  <a:pt x="707367" y="80513"/>
                  <a:pt x="679784" y="76594"/>
                  <a:pt x="655608" y="86264"/>
                </a:cubicBezTo>
                <a:cubicBezTo>
                  <a:pt x="647165" y="89641"/>
                  <a:pt x="649186" y="103321"/>
                  <a:pt x="646981" y="112143"/>
                </a:cubicBezTo>
                <a:cubicBezTo>
                  <a:pt x="643425" y="126367"/>
                  <a:pt x="640584" y="140783"/>
                  <a:pt x="638355" y="155275"/>
                </a:cubicBezTo>
                <a:cubicBezTo>
                  <a:pt x="634830" y="178188"/>
                  <a:pt x="633876" y="201478"/>
                  <a:pt x="629729" y="224287"/>
                </a:cubicBezTo>
                <a:cubicBezTo>
                  <a:pt x="628102" y="233233"/>
                  <a:pt x="626782" y="243066"/>
                  <a:pt x="621102" y="250166"/>
                </a:cubicBezTo>
                <a:cubicBezTo>
                  <a:pt x="614625" y="258262"/>
                  <a:pt x="603849" y="261668"/>
                  <a:pt x="595223" y="267419"/>
                </a:cubicBezTo>
                <a:cubicBezTo>
                  <a:pt x="589472" y="276045"/>
                  <a:pt x="585301" y="285967"/>
                  <a:pt x="577970" y="293298"/>
                </a:cubicBezTo>
                <a:cubicBezTo>
                  <a:pt x="570639" y="300629"/>
                  <a:pt x="558918" y="302749"/>
                  <a:pt x="552091" y="310551"/>
                </a:cubicBezTo>
                <a:cubicBezTo>
                  <a:pt x="538437" y="326156"/>
                  <a:pt x="517585" y="362309"/>
                  <a:pt x="517585" y="362309"/>
                </a:cubicBezTo>
                <a:cubicBezTo>
                  <a:pt x="514710" y="379562"/>
                  <a:pt x="520477" y="400905"/>
                  <a:pt x="508959" y="414068"/>
                </a:cubicBezTo>
                <a:cubicBezTo>
                  <a:pt x="496983" y="427755"/>
                  <a:pt x="457200" y="431321"/>
                  <a:pt x="457200" y="431321"/>
                </a:cubicBezTo>
                <a:cubicBezTo>
                  <a:pt x="451449" y="439947"/>
                  <a:pt x="448043" y="450723"/>
                  <a:pt x="439947" y="457200"/>
                </a:cubicBezTo>
                <a:cubicBezTo>
                  <a:pt x="432847" y="462880"/>
                  <a:pt x="421634" y="460782"/>
                  <a:pt x="414068" y="465826"/>
                </a:cubicBezTo>
                <a:cubicBezTo>
                  <a:pt x="403917" y="472593"/>
                  <a:pt x="396815" y="483079"/>
                  <a:pt x="388189" y="491706"/>
                </a:cubicBezTo>
                <a:cubicBezTo>
                  <a:pt x="385314" y="500332"/>
                  <a:pt x="385993" y="511155"/>
                  <a:pt x="379563" y="517585"/>
                </a:cubicBezTo>
                <a:cubicBezTo>
                  <a:pt x="373133" y="524015"/>
                  <a:pt x="361816" y="522144"/>
                  <a:pt x="353683" y="526211"/>
                </a:cubicBezTo>
                <a:cubicBezTo>
                  <a:pt x="344410" y="530847"/>
                  <a:pt x="336430" y="537713"/>
                  <a:pt x="327804" y="543464"/>
                </a:cubicBezTo>
                <a:cubicBezTo>
                  <a:pt x="316302" y="560717"/>
                  <a:pt x="299855" y="575551"/>
                  <a:pt x="293298" y="595223"/>
                </a:cubicBezTo>
                <a:cubicBezTo>
                  <a:pt x="287145" y="613684"/>
                  <a:pt x="283159" y="633209"/>
                  <a:pt x="267419" y="646981"/>
                </a:cubicBezTo>
                <a:cubicBezTo>
                  <a:pt x="251814" y="660635"/>
                  <a:pt x="232914" y="669985"/>
                  <a:pt x="215661" y="681487"/>
                </a:cubicBezTo>
                <a:lnTo>
                  <a:pt x="189781" y="698740"/>
                </a:lnTo>
                <a:cubicBezTo>
                  <a:pt x="186906" y="707366"/>
                  <a:pt x="187585" y="718189"/>
                  <a:pt x="181155" y="724619"/>
                </a:cubicBezTo>
                <a:cubicBezTo>
                  <a:pt x="174725" y="731049"/>
                  <a:pt x="163409" y="729179"/>
                  <a:pt x="155276" y="733245"/>
                </a:cubicBezTo>
                <a:cubicBezTo>
                  <a:pt x="146003" y="737882"/>
                  <a:pt x="138023" y="744747"/>
                  <a:pt x="129396" y="750498"/>
                </a:cubicBezTo>
                <a:cubicBezTo>
                  <a:pt x="123645" y="759124"/>
                  <a:pt x="119475" y="769046"/>
                  <a:pt x="112144" y="776377"/>
                </a:cubicBezTo>
                <a:cubicBezTo>
                  <a:pt x="104813" y="783708"/>
                  <a:pt x="92741" y="785534"/>
                  <a:pt x="86264" y="793630"/>
                </a:cubicBezTo>
                <a:cubicBezTo>
                  <a:pt x="81099" y="800086"/>
                  <a:pt x="70442" y="850678"/>
                  <a:pt x="69012" y="854015"/>
                </a:cubicBezTo>
                <a:cubicBezTo>
                  <a:pt x="64928" y="863544"/>
                  <a:pt x="56396" y="870621"/>
                  <a:pt x="51759" y="879894"/>
                </a:cubicBezTo>
                <a:cubicBezTo>
                  <a:pt x="37676" y="908059"/>
                  <a:pt x="43132" y="923398"/>
                  <a:pt x="43132" y="957532"/>
                </a:cubicBezTo>
              </a:path>
            </a:pathLst>
          </a:custGeom>
          <a:solidFill>
            <a:srgbClr val="EED7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97ba0b3301_0_0"/>
          <p:cNvPicPr preferRelativeResize="0"/>
          <p:nvPr/>
        </p:nvPicPr>
        <p:blipFill rotWithShape="1">
          <a:blip r:embed="rId6">
            <a:alphaModFix/>
          </a:blip>
          <a:srcRect b="0" l="16594" r="15113" t="0"/>
          <a:stretch/>
        </p:blipFill>
        <p:spPr>
          <a:xfrm>
            <a:off x="2322639" y="5958933"/>
            <a:ext cx="1115164" cy="69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97ba0b3301_0_0"/>
          <p:cNvSpPr txBox="1"/>
          <p:nvPr/>
        </p:nvSpPr>
        <p:spPr>
          <a:xfrm>
            <a:off x="2383066" y="5139128"/>
            <a:ext cx="180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Guadeloupe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176 interventions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4958 jeunes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97ba0b3301_0_0"/>
          <p:cNvSpPr txBox="1"/>
          <p:nvPr/>
        </p:nvSpPr>
        <p:spPr>
          <a:xfrm>
            <a:off x="4421587" y="4924792"/>
            <a:ext cx="180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Guyane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52 interventions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1565 jeunes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97ba0b3301_0_0"/>
          <p:cNvSpPr txBox="1"/>
          <p:nvPr/>
        </p:nvSpPr>
        <p:spPr>
          <a:xfrm>
            <a:off x="1911977" y="6103892"/>
            <a:ext cx="180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La Réunion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5 interventions</a:t>
            </a:r>
            <a:endParaRPr b="1" i="0" sz="1100" u="none" cap="none" strike="noStrik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200 jeunes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97ba0b3301_0_0"/>
          <p:cNvSpPr txBox="1"/>
          <p:nvPr/>
        </p:nvSpPr>
        <p:spPr>
          <a:xfrm>
            <a:off x="3623963" y="5907341"/>
            <a:ext cx="180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Martinique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69 interventions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2224 jeunes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97ba0b3301_0_0"/>
          <p:cNvSpPr txBox="1"/>
          <p:nvPr/>
        </p:nvSpPr>
        <p:spPr>
          <a:xfrm>
            <a:off x="5128926" y="5725385"/>
            <a:ext cx="180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Mayotte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6 interventions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183 jeunes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97ba0b3301_0_37"/>
          <p:cNvPicPr preferRelativeResize="0"/>
          <p:nvPr/>
        </p:nvPicPr>
        <p:blipFill rotWithShape="1">
          <a:blip r:embed="rId3">
            <a:alphaModFix/>
          </a:blip>
          <a:srcRect b="7380" l="6873" r="8372" t="8549"/>
          <a:stretch/>
        </p:blipFill>
        <p:spPr>
          <a:xfrm>
            <a:off x="12244" y="18661"/>
            <a:ext cx="3024763" cy="21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97ba0b3301_0_37"/>
          <p:cNvSpPr/>
          <p:nvPr/>
        </p:nvSpPr>
        <p:spPr>
          <a:xfrm>
            <a:off x="1820592" y="5343406"/>
            <a:ext cx="6685080" cy="2528304"/>
          </a:xfrm>
          <a:custGeom>
            <a:rect b="b" l="l" r="r" t="t"/>
            <a:pathLst>
              <a:path extrusionOk="0" h="2528304" w="6685080">
                <a:moveTo>
                  <a:pt x="900113" y="971551"/>
                </a:moveTo>
                <a:cubicBezTo>
                  <a:pt x="2314085" y="823913"/>
                  <a:pt x="3828070" y="947738"/>
                  <a:pt x="4999155" y="0"/>
                </a:cubicBezTo>
                <a:cubicBezTo>
                  <a:pt x="5356342" y="1409506"/>
                  <a:pt x="6170730" y="1861749"/>
                  <a:pt x="6685080" y="2528304"/>
                </a:cubicBezTo>
                <a:lnTo>
                  <a:pt x="0" y="2528304"/>
                </a:lnTo>
                <a:lnTo>
                  <a:pt x="900113" y="971551"/>
                </a:lnTo>
                <a:close/>
              </a:path>
            </a:pathLst>
          </a:custGeom>
          <a:solidFill>
            <a:srgbClr val="BFC7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97ba0b3301_0_37"/>
          <p:cNvSpPr/>
          <p:nvPr/>
        </p:nvSpPr>
        <p:spPr>
          <a:xfrm>
            <a:off x="11941773" y="172034"/>
            <a:ext cx="266400" cy="6686100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97ba0b3301_0_37"/>
          <p:cNvSpPr/>
          <p:nvPr/>
        </p:nvSpPr>
        <p:spPr>
          <a:xfrm>
            <a:off x="289249" y="6694459"/>
            <a:ext cx="11919000" cy="171900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97ba0b3301_0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132" y="6320840"/>
            <a:ext cx="887256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97ba0b3301_0_37"/>
          <p:cNvSpPr/>
          <p:nvPr/>
        </p:nvSpPr>
        <p:spPr>
          <a:xfrm>
            <a:off x="417548" y="3966809"/>
            <a:ext cx="2487900" cy="1380600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BC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97ba0b3301_0_37"/>
          <p:cNvSpPr txBox="1"/>
          <p:nvPr/>
        </p:nvSpPr>
        <p:spPr>
          <a:xfrm>
            <a:off x="137175" y="2403865"/>
            <a:ext cx="40704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535353"/>
                </a:solidFill>
                <a:latin typeface="Courier"/>
                <a:ea typeface="Courier"/>
                <a:cs typeface="Courier"/>
                <a:sym typeface="Courier"/>
              </a:rPr>
              <a:t>1.</a:t>
            </a:r>
            <a:r>
              <a:rPr b="1" i="0" lang="fr-FR" sz="16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Intervention individuelle</a:t>
            </a:r>
            <a:r>
              <a:rPr b="1" i="0" lang="fr-FR" sz="1600" u="none" cap="none" strike="noStrike">
                <a:solidFill>
                  <a:srgbClr val="E46C0A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b="0" i="0" lang="fr-FR" sz="1600" u="none" cap="none" strike="noStrike">
                <a:solidFill>
                  <a:srgbClr val="535353"/>
                </a:solidFill>
                <a:latin typeface="Courier"/>
                <a:ea typeface="Courier"/>
                <a:cs typeface="Courier"/>
                <a:sym typeface="Courier"/>
              </a:rPr>
              <a:t>dans une classe</a:t>
            </a:r>
            <a:br>
              <a:rPr b="0" i="0" lang="fr-FR" sz="1600" u="none" cap="none" strike="noStrike">
                <a:solidFill>
                  <a:srgbClr val="535353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fr-FR" sz="1100" u="none" cap="none" strike="noStrike">
                <a:solidFill>
                  <a:srgbClr val="535353"/>
                </a:solidFill>
                <a:latin typeface="Courier"/>
                <a:ea typeface="Courier"/>
                <a:cs typeface="Courier"/>
                <a:sym typeface="Courier"/>
              </a:rPr>
              <a:t>2 heures</a:t>
            </a:r>
            <a:endParaRPr b="1" i="0" sz="16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178" name="Google Shape;178;g97ba0b3301_0_37"/>
          <p:cNvPicPr preferRelativeResize="0"/>
          <p:nvPr/>
        </p:nvPicPr>
        <p:blipFill rotWithShape="1">
          <a:blip r:embed="rId5">
            <a:alphaModFix/>
          </a:blip>
          <a:srcRect b="16673" l="17641" r="0" t="22025"/>
          <a:stretch/>
        </p:blipFill>
        <p:spPr>
          <a:xfrm>
            <a:off x="622337" y="4156803"/>
            <a:ext cx="2430231" cy="135668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79" name="Google Shape;179;g97ba0b3301_0_37"/>
          <p:cNvSpPr txBox="1"/>
          <p:nvPr>
            <p:ph idx="12" type="sldNum"/>
          </p:nvPr>
        </p:nvSpPr>
        <p:spPr>
          <a:xfrm>
            <a:off x="9198573" y="631066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80" name="Google Shape;180;g97ba0b3301_0_37"/>
          <p:cNvSpPr txBox="1"/>
          <p:nvPr/>
        </p:nvSpPr>
        <p:spPr>
          <a:xfrm>
            <a:off x="3029804" y="71805"/>
            <a:ext cx="89193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Organiser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ourier"/>
              <a:buChar char="-"/>
            </a:pPr>
            <a:r>
              <a:rPr b="0" i="0" lang="fr-FR" sz="24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Gratuitement </a:t>
            </a:r>
            <a:r>
              <a:rPr b="1" i="0" lang="fr-FR" sz="24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des témoignages de parcours </a:t>
            </a:r>
            <a:r>
              <a:rPr b="0" i="0" lang="fr-FR" sz="24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d’entrepreneurs bénévoles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Courier"/>
              <a:buChar char="-"/>
            </a:pPr>
            <a:r>
              <a:rPr b="0" i="0" lang="fr-FR" sz="24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Dans les </a:t>
            </a:r>
            <a:r>
              <a:rPr b="1" i="0" lang="fr-FR" sz="24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collèges, lycées</a:t>
            </a:r>
            <a:r>
              <a:rPr b="0" i="0" lang="fr-FR" sz="1800" u="none" cap="none" strike="noStrike">
                <a:solidFill>
                  <a:srgbClr val="D56839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b="0" i="0" lang="fr-FR" sz="24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et établissements </a:t>
            </a:r>
            <a:r>
              <a:rPr b="1" i="0" lang="fr-FR" sz="24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d’enseignement supérieur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97ba0b3301_0_37"/>
          <p:cNvSpPr/>
          <p:nvPr/>
        </p:nvSpPr>
        <p:spPr>
          <a:xfrm>
            <a:off x="8266683" y="2270773"/>
            <a:ext cx="2952900" cy="2223600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BC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97ba0b3301_0_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61379" y="2428714"/>
            <a:ext cx="3035531" cy="227664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97ba0b3301_0_37"/>
          <p:cNvSpPr txBox="1"/>
          <p:nvPr/>
        </p:nvSpPr>
        <p:spPr>
          <a:xfrm>
            <a:off x="7076257" y="5816095"/>
            <a:ext cx="46428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535353"/>
                </a:solidFill>
                <a:latin typeface="Courier"/>
                <a:ea typeface="Courier"/>
                <a:cs typeface="Courier"/>
                <a:sym typeface="Courier"/>
              </a:rPr>
              <a:t>de 3x30 minutes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g97ba0b3301_0_37"/>
          <p:cNvPicPr preferRelativeResize="0"/>
          <p:nvPr/>
        </p:nvPicPr>
        <p:blipFill rotWithShape="1">
          <a:blip r:embed="rId7">
            <a:alphaModFix/>
          </a:blip>
          <a:srcRect b="17904" l="18779" r="18890" t="17898"/>
          <a:stretch/>
        </p:blipFill>
        <p:spPr>
          <a:xfrm>
            <a:off x="1417964" y="3035020"/>
            <a:ext cx="335826" cy="34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97ba0b3301_0_37"/>
          <p:cNvPicPr preferRelativeResize="0"/>
          <p:nvPr/>
        </p:nvPicPr>
        <p:blipFill rotWithShape="1">
          <a:blip r:embed="rId7">
            <a:alphaModFix/>
          </a:blip>
          <a:srcRect b="17904" l="18779" r="18890" t="17898"/>
          <a:stretch/>
        </p:blipFill>
        <p:spPr>
          <a:xfrm>
            <a:off x="8078239" y="5853722"/>
            <a:ext cx="335826" cy="34589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97ba0b3301_0_37"/>
          <p:cNvSpPr/>
          <p:nvPr/>
        </p:nvSpPr>
        <p:spPr>
          <a:xfrm>
            <a:off x="6919567" y="5195928"/>
            <a:ext cx="44925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535353"/>
                </a:solidFill>
                <a:latin typeface="Courier"/>
                <a:ea typeface="Courier"/>
                <a:cs typeface="Courier"/>
                <a:sym typeface="Courier"/>
              </a:rPr>
              <a:t>3. </a:t>
            </a:r>
            <a:r>
              <a:rPr b="1" i="0" lang="fr-FR" sz="16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Intervention collective </a:t>
            </a:r>
            <a:r>
              <a:rPr b="0" i="0" lang="fr-FR" sz="1600" u="none" cap="none" strike="noStrike">
                <a:solidFill>
                  <a:srgbClr val="535353"/>
                </a:solidFill>
                <a:latin typeface="Courier"/>
                <a:ea typeface="Courier"/>
                <a:cs typeface="Courier"/>
                <a:sym typeface="Courier"/>
              </a:rPr>
              <a:t>dans le cadre d’un speed-meeting </a:t>
            </a:r>
            <a:endParaRPr b="0" i="0" sz="1600" u="none" cap="none" strike="noStrike">
              <a:solidFill>
                <a:srgbClr val="535353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87" name="Google Shape;187;g97ba0b3301_0_37"/>
          <p:cNvSpPr/>
          <p:nvPr/>
        </p:nvSpPr>
        <p:spPr>
          <a:xfrm>
            <a:off x="-160349" y="439878"/>
            <a:ext cx="279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Le concept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97ba0b3301_0_37"/>
          <p:cNvSpPr txBox="1"/>
          <p:nvPr/>
        </p:nvSpPr>
        <p:spPr>
          <a:xfrm>
            <a:off x="3471840" y="3380915"/>
            <a:ext cx="40704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535353"/>
                </a:solidFill>
                <a:latin typeface="Courier"/>
                <a:ea typeface="Courier"/>
                <a:cs typeface="Courier"/>
                <a:sym typeface="Courier"/>
              </a:rPr>
              <a:t>2.</a:t>
            </a:r>
            <a:r>
              <a:rPr b="1" i="0" lang="fr-FR" sz="16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Opération de sensibilisation</a:t>
            </a:r>
            <a:endParaRPr b="0" i="0" sz="1600" u="none" cap="none" strike="noStrike">
              <a:solidFill>
                <a:srgbClr val="D56839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535353"/>
                </a:solidFill>
                <a:latin typeface="Courier"/>
                <a:ea typeface="Courier"/>
                <a:cs typeface="Courier"/>
                <a:sym typeface="Courier"/>
              </a:rPr>
              <a:t>Dans toutes les classes d’un même niveau</a:t>
            </a:r>
            <a:br>
              <a:rPr b="0" i="0" lang="fr-FR" sz="1600" u="none" cap="none" strike="noStrike">
                <a:solidFill>
                  <a:srgbClr val="535353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fr-FR" sz="1100" u="none" cap="none" strike="noStrike">
                <a:solidFill>
                  <a:srgbClr val="535353"/>
                </a:solidFill>
                <a:latin typeface="Courier"/>
                <a:ea typeface="Courier"/>
                <a:cs typeface="Courier"/>
                <a:sym typeface="Courier"/>
              </a:rPr>
              <a:t>2 heures/classe</a:t>
            </a:r>
            <a:endParaRPr b="1" i="0" sz="16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"/>
          <p:cNvPicPr preferRelativeResize="0"/>
          <p:nvPr/>
        </p:nvPicPr>
        <p:blipFill rotWithShape="1">
          <a:blip r:embed="rId3">
            <a:alphaModFix/>
          </a:blip>
          <a:srcRect b="7385" l="6873" r="8372" t="8548"/>
          <a:stretch/>
        </p:blipFill>
        <p:spPr>
          <a:xfrm>
            <a:off x="12244" y="0"/>
            <a:ext cx="3024763" cy="21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"/>
          <p:cNvSpPr/>
          <p:nvPr/>
        </p:nvSpPr>
        <p:spPr>
          <a:xfrm>
            <a:off x="11941773" y="172034"/>
            <a:ext cx="266344" cy="6685966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289249" y="6694459"/>
            <a:ext cx="11918868" cy="172034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132" y="6320840"/>
            <a:ext cx="887256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"/>
          <p:cNvSpPr/>
          <p:nvPr/>
        </p:nvSpPr>
        <p:spPr>
          <a:xfrm>
            <a:off x="-130380" y="354995"/>
            <a:ext cx="28630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Les acteurs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 txBox="1"/>
          <p:nvPr>
            <p:ph idx="12" type="sldNum"/>
          </p:nvPr>
        </p:nvSpPr>
        <p:spPr>
          <a:xfrm>
            <a:off x="9198573" y="63106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199" name="Google Shape;199;p4"/>
          <p:cNvGrpSpPr/>
          <p:nvPr/>
        </p:nvGrpSpPr>
        <p:grpSpPr>
          <a:xfrm>
            <a:off x="5868613" y="515155"/>
            <a:ext cx="4950056" cy="4155081"/>
            <a:chOff x="603239" y="2920895"/>
            <a:chExt cx="3872108" cy="3653332"/>
          </a:xfrm>
        </p:grpSpPr>
        <p:sp>
          <p:nvSpPr>
            <p:cNvPr id="200" name="Google Shape;200;p4"/>
            <p:cNvSpPr/>
            <p:nvPr/>
          </p:nvSpPr>
          <p:spPr>
            <a:xfrm>
              <a:off x="603532" y="2920895"/>
              <a:ext cx="3871815" cy="3653332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03239" y="2927430"/>
              <a:ext cx="3871815" cy="390827"/>
            </a:xfrm>
            <a:prstGeom prst="rect">
              <a:avLst/>
            </a:prstGeom>
            <a:solidFill>
              <a:srgbClr val="F4B08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1226643" y="2147582"/>
            <a:ext cx="4553563" cy="3901397"/>
            <a:chOff x="1160388" y="2214578"/>
            <a:chExt cx="4003028" cy="3153679"/>
          </a:xfrm>
        </p:grpSpPr>
        <p:sp>
          <p:nvSpPr>
            <p:cNvPr id="203" name="Google Shape;203;p4"/>
            <p:cNvSpPr/>
            <p:nvPr/>
          </p:nvSpPr>
          <p:spPr>
            <a:xfrm>
              <a:off x="1160691" y="2214578"/>
              <a:ext cx="4002725" cy="3153679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1160388" y="2220726"/>
              <a:ext cx="4002725" cy="468686"/>
            </a:xfrm>
            <a:prstGeom prst="rect">
              <a:avLst/>
            </a:prstGeom>
            <a:solidFill>
              <a:srgbClr val="B3C6E7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" name="Google Shape;2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03" y="4442538"/>
            <a:ext cx="1103758" cy="179952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"/>
          <p:cNvSpPr txBox="1"/>
          <p:nvPr/>
        </p:nvSpPr>
        <p:spPr>
          <a:xfrm>
            <a:off x="2503258" y="2283798"/>
            <a:ext cx="26835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Les intervenants</a:t>
            </a:r>
            <a:endParaRPr b="1" i="0" sz="1400" u="none" cap="none" strike="noStrike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7430323" y="602000"/>
            <a:ext cx="195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Les jeunes</a:t>
            </a:r>
            <a:endParaRPr b="1" i="0" sz="1800" u="none" cap="none" strike="noStrik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6114930" y="1016442"/>
            <a:ext cx="44552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4ème à Bac +5 (13 à 25 ans)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1355261" y="2848296"/>
            <a:ext cx="377844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Courier"/>
              <a:buChar char="-"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Porteurs de projets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Courier"/>
              <a:buChar char="-"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Chefs d’entreprise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Courier"/>
              <a:buChar char="-"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Managers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Courier"/>
              <a:buChar char="-"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Intrapreneurs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1681398" y="4236187"/>
            <a:ext cx="393093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fr-FR" sz="1800" u="none" cap="none" strike="noStrike">
                <a:solidFill>
                  <a:srgbClr val="3F3F3F"/>
                </a:solidFill>
                <a:latin typeface="Courier"/>
                <a:ea typeface="Courier"/>
                <a:cs typeface="Courier"/>
                <a:sym typeface="Courier"/>
              </a:rPr>
              <a:t>🡺 </a:t>
            </a: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Personnes avec une expérience, ayant l’envie de transmettre et partager</a:t>
            </a:r>
            <a:endParaRPr b="0" i="0" sz="20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11" name="Google Shape;211;p4"/>
          <p:cNvSpPr txBox="1"/>
          <p:nvPr/>
        </p:nvSpPr>
        <p:spPr>
          <a:xfrm>
            <a:off x="5944999" y="1376312"/>
            <a:ext cx="4755951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Courier"/>
              <a:buChar char="-"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Collège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Courier"/>
              <a:buChar char="-"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Lycée général, technologique, professionnel</a:t>
            </a:r>
            <a:endParaRPr b="0" i="0" sz="20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Courier"/>
              <a:buChar char="-"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Centre de formations d’apprentis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Courier"/>
              <a:buChar char="-"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Enseignement supérieur</a:t>
            </a:r>
            <a:endParaRPr b="0" i="0" sz="20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Courier"/>
              <a:buChar char="-"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Les jeunes décrocheurs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(missions locales, associations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de réinsertion, maison 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l’emploi, centres de formation professionnelle, foyers…)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associÃ©e" id="212" name="Google Shape;21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40149" y="4442538"/>
            <a:ext cx="2681429" cy="209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97ba0b3301_0_71"/>
          <p:cNvPicPr preferRelativeResize="0"/>
          <p:nvPr/>
        </p:nvPicPr>
        <p:blipFill rotWithShape="1">
          <a:blip r:embed="rId3">
            <a:alphaModFix/>
          </a:blip>
          <a:srcRect b="7380" l="6873" r="8372" t="8549"/>
          <a:stretch/>
        </p:blipFill>
        <p:spPr>
          <a:xfrm>
            <a:off x="2825" y="13064"/>
            <a:ext cx="3024763" cy="21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97ba0b3301_0_71"/>
          <p:cNvSpPr/>
          <p:nvPr/>
        </p:nvSpPr>
        <p:spPr>
          <a:xfrm>
            <a:off x="11941773" y="172034"/>
            <a:ext cx="266400" cy="6686100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97ba0b3301_0_71"/>
          <p:cNvSpPr/>
          <p:nvPr/>
        </p:nvSpPr>
        <p:spPr>
          <a:xfrm>
            <a:off x="289249" y="6694459"/>
            <a:ext cx="11919000" cy="171900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97ba0b3301_0_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132" y="6320840"/>
            <a:ext cx="887256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97ba0b3301_0_71"/>
          <p:cNvSpPr txBox="1"/>
          <p:nvPr>
            <p:ph idx="12" type="sldNum"/>
          </p:nvPr>
        </p:nvSpPr>
        <p:spPr>
          <a:xfrm>
            <a:off x="9198573" y="631066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22" name="Google Shape;222;g97ba0b3301_0_71"/>
          <p:cNvSpPr txBox="1"/>
          <p:nvPr/>
        </p:nvSpPr>
        <p:spPr>
          <a:xfrm>
            <a:off x="939154" y="3045035"/>
            <a:ext cx="1214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FR" sz="2800" u="none" cap="none" strike="noStrike">
                <a:solidFill>
                  <a:srgbClr val="D56839"/>
                </a:solidFill>
                <a:latin typeface="Corben"/>
                <a:ea typeface="Corben"/>
                <a:cs typeface="Corben"/>
                <a:sym typeface="Corben"/>
              </a:rPr>
              <a:t>S</a:t>
            </a:r>
            <a:r>
              <a:rPr b="0" i="0" lang="fr-FR" sz="2800" u="none" cap="none" strike="noStrike">
                <a:solidFill>
                  <a:srgbClr val="2F5496"/>
                </a:solidFill>
                <a:latin typeface="Corben"/>
                <a:ea typeface="Corben"/>
                <a:cs typeface="Corben"/>
                <a:sym typeface="Corben"/>
              </a:rPr>
              <a:t>E</a:t>
            </a:r>
            <a:r>
              <a:rPr b="0" i="0" lang="fr-FR" sz="2800" u="none" cap="none" strike="noStrike">
                <a:solidFill>
                  <a:srgbClr val="FFC000"/>
                </a:solidFill>
                <a:latin typeface="Corben"/>
                <a:ea typeface="Corben"/>
                <a:cs typeface="Corben"/>
                <a:sym typeface="Corben"/>
              </a:rPr>
              <a:t>F</a:t>
            </a:r>
            <a:endParaRPr b="0" i="0" sz="1000" u="none" cap="none" strike="noStrike">
              <a:solidFill>
                <a:srgbClr val="FFC0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223" name="Google Shape;223;g97ba0b3301_0_71"/>
          <p:cNvPicPr preferRelativeResize="0"/>
          <p:nvPr/>
        </p:nvPicPr>
        <p:blipFill rotWithShape="1">
          <a:blip r:embed="rId5">
            <a:alphaModFix/>
          </a:blip>
          <a:srcRect b="24860" l="45875" r="33543" t="29862"/>
          <a:stretch/>
        </p:blipFill>
        <p:spPr>
          <a:xfrm>
            <a:off x="997165" y="4426568"/>
            <a:ext cx="930869" cy="108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97ba0b3301_0_71"/>
          <p:cNvSpPr/>
          <p:nvPr/>
        </p:nvSpPr>
        <p:spPr>
          <a:xfrm>
            <a:off x="-101149" y="297793"/>
            <a:ext cx="2795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3 programmes d’intervention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g97ba0b3301_0_71"/>
          <p:cNvPicPr preferRelativeResize="0"/>
          <p:nvPr/>
        </p:nvPicPr>
        <p:blipFill rotWithShape="1">
          <a:blip r:embed="rId6">
            <a:alphaModFix/>
          </a:blip>
          <a:srcRect b="0" l="8332" r="0" t="0"/>
          <a:stretch/>
        </p:blipFill>
        <p:spPr>
          <a:xfrm>
            <a:off x="951538" y="1861975"/>
            <a:ext cx="1022125" cy="92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97ba0b3301_0_71"/>
          <p:cNvSpPr txBox="1"/>
          <p:nvPr/>
        </p:nvSpPr>
        <p:spPr>
          <a:xfrm>
            <a:off x="2137309" y="1678788"/>
            <a:ext cx="9818700" cy="4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1. L’égalité des chances pour chaque jeune</a:t>
            </a:r>
            <a:br>
              <a:rPr b="0" i="0" lang="fr-FR" sz="18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fr-FR" sz="18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(12 225 jeunes sensibilisés, 620 </a:t>
            </a:r>
            <a:r>
              <a:rPr b="0" i="0" lang="fr-FR" sz="1800" u="none" cap="none" strike="noStrike">
                <a:solidFill>
                  <a:srgbClr val="9E9E9E"/>
                </a:solidFill>
                <a:latin typeface="Courier"/>
                <a:ea typeface="Courier"/>
                <a:cs typeface="Courier"/>
                <a:sym typeface="Courier"/>
              </a:rPr>
              <a:t>témoignages</a:t>
            </a:r>
            <a:r>
              <a:rPr b="0" i="0" lang="fr-FR" sz="18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 d’entrepreneurs)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2. Promouvoir auprès des jeunes l’entrepreneuriat porté par les femmes</a:t>
            </a:r>
            <a:br>
              <a:rPr b="1" i="0" lang="fr-FR" sz="1800" u="none" cap="none" strike="noStrike">
                <a:solidFill>
                  <a:srgbClr val="E46C0A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fr-FR" sz="18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(mars 2020 : 8 506 jeunes sensibilisés, 553 témoignages d’entrepreneures)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3. Préparer les jeunes au  monde de demain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Interventions en visio avec des experts sur 6 thématiques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5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1 Astuces imparables pour trouver un stage</a:t>
            </a:r>
            <a:br>
              <a:rPr b="0" i="0" lang="fr-FR" sz="15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fr-FR" sz="15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2 Créer et cultiver son réseau : bon usage de LinkedIn</a:t>
            </a:r>
            <a:br>
              <a:rPr b="0" i="0" lang="fr-FR" sz="15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fr-FR" sz="15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3 Softskills : révéler et valoriser ses compétences personnelles</a:t>
            </a:r>
            <a:br>
              <a:rPr b="0" i="0" lang="fr-FR" sz="15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fr-FR" sz="15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4 Adapter son CV à son projet</a:t>
            </a:r>
            <a:br>
              <a:rPr b="0" i="0" lang="fr-FR" sz="15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fr-FR" sz="15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5 L’IA dans ma vie quotidienne</a:t>
            </a:r>
            <a:br>
              <a:rPr b="0" i="0" lang="fr-FR" sz="15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fr-FR" sz="15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6 Découverte d’une entreprise à impact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/>
          <p:nvPr/>
        </p:nvSpPr>
        <p:spPr>
          <a:xfrm>
            <a:off x="3090175" y="700975"/>
            <a:ext cx="7662575" cy="5456050"/>
          </a:xfrm>
          <a:custGeom>
            <a:rect b="b" l="l" r="r" t="t"/>
            <a:pathLst>
              <a:path extrusionOk="0" h="4435813" w="6634264">
                <a:moveTo>
                  <a:pt x="0" y="651754"/>
                </a:moveTo>
                <a:lnTo>
                  <a:pt x="5612859" y="0"/>
                </a:lnTo>
                <a:lnTo>
                  <a:pt x="6634264" y="3550596"/>
                </a:lnTo>
                <a:lnTo>
                  <a:pt x="758758" y="4435813"/>
                </a:lnTo>
                <a:lnTo>
                  <a:pt x="0" y="651754"/>
                </a:lnTo>
                <a:close/>
              </a:path>
            </a:pathLst>
          </a:custGeom>
          <a:solidFill>
            <a:srgbClr val="1335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5"/>
          <p:cNvPicPr preferRelativeResize="0"/>
          <p:nvPr/>
        </p:nvPicPr>
        <p:blipFill rotWithShape="1">
          <a:blip r:embed="rId3">
            <a:alphaModFix/>
          </a:blip>
          <a:srcRect b="7385" l="6873" r="8372" t="8548"/>
          <a:stretch/>
        </p:blipFill>
        <p:spPr>
          <a:xfrm>
            <a:off x="12244" y="0"/>
            <a:ext cx="3024763" cy="21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"/>
          <p:cNvSpPr/>
          <p:nvPr/>
        </p:nvSpPr>
        <p:spPr>
          <a:xfrm>
            <a:off x="11941773" y="172034"/>
            <a:ext cx="266344" cy="6685966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5"/>
          <p:cNvSpPr/>
          <p:nvPr/>
        </p:nvSpPr>
        <p:spPr>
          <a:xfrm>
            <a:off x="289249" y="6694459"/>
            <a:ext cx="11918868" cy="172034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132" y="6320840"/>
            <a:ext cx="887256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"/>
          <p:cNvSpPr txBox="1"/>
          <p:nvPr/>
        </p:nvSpPr>
        <p:spPr>
          <a:xfrm>
            <a:off x="3512875" y="1470300"/>
            <a:ext cx="6437400" cy="4617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1. Sensibiliser les jeunes à </a:t>
            </a: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l’acte d’entreprendre au sens large</a:t>
            </a:r>
            <a:endParaRPr b="1" i="0" sz="2000" u="none" cap="none" strike="noStrike">
              <a:solidFill>
                <a:srgbClr val="D56839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D56839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2. Leur faire découvrir le </a:t>
            </a: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fonctionnement du monde professionnel</a:t>
            </a: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, les mécanismes et fonctions de l’entreprise</a:t>
            </a:r>
            <a:endParaRPr b="0" i="0" sz="20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330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80808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-FR" sz="2000" u="none" cap="none" strike="noStrike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rPr>
              <a:t>3. Les aider à comprendre l’utilité concrète des </a:t>
            </a:r>
            <a:r>
              <a:rPr b="1" i="0" lang="fr-FR" sz="2000" u="none" cap="none" strike="noStrike">
                <a:solidFill>
                  <a:srgbClr val="D56839"/>
                </a:solidFill>
                <a:latin typeface="Courier"/>
                <a:ea typeface="Courier"/>
                <a:cs typeface="Courier"/>
                <a:sym typeface="Courier"/>
              </a:rPr>
              <a:t>matières enseignées (plutôt niveau secondaire)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E46C0A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355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E46C0A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37" name="Google Shape;237;p5"/>
          <p:cNvSpPr txBox="1"/>
          <p:nvPr>
            <p:ph idx="12" type="sldNum"/>
          </p:nvPr>
        </p:nvSpPr>
        <p:spPr>
          <a:xfrm>
            <a:off x="9198573" y="63106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38" name="Google Shape;238;p5"/>
          <p:cNvSpPr/>
          <p:nvPr/>
        </p:nvSpPr>
        <p:spPr>
          <a:xfrm>
            <a:off x="-62144" y="177792"/>
            <a:ext cx="27949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3 objectifs pédagogiques</a:t>
            </a:r>
            <a:endParaRPr b="1" i="0" sz="2400" u="none" cap="none" strike="noStrike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7ba0b3301_0_219"/>
          <p:cNvSpPr/>
          <p:nvPr/>
        </p:nvSpPr>
        <p:spPr>
          <a:xfrm>
            <a:off x="3363400" y="4398101"/>
            <a:ext cx="6685080" cy="2528304"/>
          </a:xfrm>
          <a:custGeom>
            <a:rect b="b" l="l" r="r" t="t"/>
            <a:pathLst>
              <a:path extrusionOk="0" h="2528304" w="6685080">
                <a:moveTo>
                  <a:pt x="900113" y="971551"/>
                </a:moveTo>
                <a:cubicBezTo>
                  <a:pt x="2314085" y="823913"/>
                  <a:pt x="3828070" y="947738"/>
                  <a:pt x="4999155" y="0"/>
                </a:cubicBezTo>
                <a:cubicBezTo>
                  <a:pt x="5356342" y="1409506"/>
                  <a:pt x="6170730" y="1861749"/>
                  <a:pt x="6685080" y="2528304"/>
                </a:cubicBezTo>
                <a:lnTo>
                  <a:pt x="0" y="2528304"/>
                </a:lnTo>
                <a:lnTo>
                  <a:pt x="900113" y="971551"/>
                </a:lnTo>
                <a:close/>
              </a:path>
            </a:pathLst>
          </a:custGeom>
          <a:solidFill>
            <a:srgbClr val="BFC7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97ba0b3301_0_219"/>
          <p:cNvPicPr preferRelativeResize="0"/>
          <p:nvPr/>
        </p:nvPicPr>
        <p:blipFill rotWithShape="1">
          <a:blip r:embed="rId3">
            <a:alphaModFix/>
          </a:blip>
          <a:srcRect b="7380" l="6873" r="8372" t="8549"/>
          <a:stretch/>
        </p:blipFill>
        <p:spPr>
          <a:xfrm>
            <a:off x="12244" y="0"/>
            <a:ext cx="3024763" cy="21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97ba0b3301_0_219"/>
          <p:cNvSpPr/>
          <p:nvPr/>
        </p:nvSpPr>
        <p:spPr>
          <a:xfrm>
            <a:off x="11941773" y="172034"/>
            <a:ext cx="266400" cy="6686100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97ba0b3301_0_219"/>
          <p:cNvSpPr/>
          <p:nvPr/>
        </p:nvSpPr>
        <p:spPr>
          <a:xfrm>
            <a:off x="289249" y="6694459"/>
            <a:ext cx="11919000" cy="171900"/>
          </a:xfrm>
          <a:prstGeom prst="rect">
            <a:avLst/>
          </a:prstGeom>
          <a:solidFill>
            <a:srgbClr val="C65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g97ba0b3301_0_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132" y="6320840"/>
            <a:ext cx="887256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97ba0b3301_0_219"/>
          <p:cNvSpPr txBox="1"/>
          <p:nvPr>
            <p:ph idx="12" type="sldNum"/>
          </p:nvPr>
        </p:nvSpPr>
        <p:spPr>
          <a:xfrm>
            <a:off x="9198573" y="631066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249" name="Google Shape;249;g97ba0b3301_0_219"/>
          <p:cNvGrpSpPr/>
          <p:nvPr/>
        </p:nvGrpSpPr>
        <p:grpSpPr>
          <a:xfrm>
            <a:off x="3213019" y="893925"/>
            <a:ext cx="8193834" cy="758707"/>
            <a:chOff x="611560" y="1601625"/>
            <a:chExt cx="8193834" cy="758707"/>
          </a:xfrm>
        </p:grpSpPr>
        <p:sp>
          <p:nvSpPr>
            <p:cNvPr id="250" name="Google Shape;250;g97ba0b3301_0_219"/>
            <p:cNvSpPr/>
            <p:nvPr/>
          </p:nvSpPr>
          <p:spPr>
            <a:xfrm>
              <a:off x="611560" y="1601629"/>
              <a:ext cx="531491" cy="758703"/>
            </a:xfrm>
            <a:custGeom>
              <a:rect b="b" l="l" r="r" t="t"/>
              <a:pathLst>
                <a:path extrusionOk="0" h="531491" w="759273">
                  <a:moveTo>
                    <a:pt x="759273" y="0"/>
                  </a:moveTo>
                  <a:lnTo>
                    <a:pt x="759273" y="345470"/>
                  </a:lnTo>
                  <a:lnTo>
                    <a:pt x="379636" y="531491"/>
                  </a:lnTo>
                  <a:lnTo>
                    <a:pt x="0" y="345470"/>
                  </a:lnTo>
                  <a:lnTo>
                    <a:pt x="0" y="0"/>
                  </a:lnTo>
                  <a:lnTo>
                    <a:pt x="379636" y="186022"/>
                  </a:lnTo>
                  <a:lnTo>
                    <a:pt x="759273" y="0"/>
                  </a:lnTo>
                  <a:close/>
                </a:path>
              </a:pathLst>
            </a:custGeom>
            <a:solidFill>
              <a:srgbClr val="3A3C8C">
                <a:alpha val="89411"/>
              </a:srgbClr>
            </a:solidFill>
            <a:ln cap="flat" cmpd="sng" w="12700">
              <a:solidFill>
                <a:srgbClr val="3939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8425" lIns="12700" spcFirstLastPara="1" rIns="12675" wrap="square" tIns="278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fr-F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97ba0b3301_0_219"/>
            <p:cNvSpPr/>
            <p:nvPr/>
          </p:nvSpPr>
          <p:spPr>
            <a:xfrm>
              <a:off x="1143054" y="1601625"/>
              <a:ext cx="7662340" cy="493923"/>
            </a:xfrm>
            <a:custGeom>
              <a:rect b="b" l="l" r="r" t="t"/>
              <a:pathLst>
                <a:path extrusionOk="0" h="7317380" w="493787">
                  <a:moveTo>
                    <a:pt x="493787" y="1219586"/>
                  </a:moveTo>
                  <a:lnTo>
                    <a:pt x="493787" y="6097794"/>
                  </a:lnTo>
                  <a:cubicBezTo>
                    <a:pt x="493787" y="6771342"/>
                    <a:pt x="491300" y="7317373"/>
                    <a:pt x="488233" y="7317373"/>
                  </a:cubicBezTo>
                  <a:lnTo>
                    <a:pt x="0" y="7317373"/>
                  </a:lnTo>
                  <a:lnTo>
                    <a:pt x="0" y="7317373"/>
                  </a:lnTo>
                  <a:lnTo>
                    <a:pt x="0" y="7"/>
                  </a:lnTo>
                  <a:lnTo>
                    <a:pt x="0" y="7"/>
                  </a:lnTo>
                  <a:lnTo>
                    <a:pt x="488233" y="7"/>
                  </a:lnTo>
                  <a:cubicBezTo>
                    <a:pt x="491300" y="7"/>
                    <a:pt x="493787" y="546038"/>
                    <a:pt x="493787" y="1219586"/>
                  </a:cubicBezTo>
                  <a:close/>
                </a:path>
              </a:pathLst>
            </a:custGeom>
            <a:solidFill>
              <a:schemeClr val="lt1">
                <a:alpha val="89411"/>
              </a:schemeClr>
            </a:solidFill>
            <a:ln cap="flat" cmpd="sng" w="12700">
              <a:solidFill>
                <a:srgbClr val="3939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800" lIns="142225" spcFirstLastPara="1" rIns="36800" wrap="square" tIns="36800">
              <a:noAutofit/>
            </a:bodyPr>
            <a:lstStyle/>
            <a:p>
              <a:pPr indent="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000"/>
                <a:buFont typeface="Calibri"/>
                <a:buChar char="•"/>
              </a:pPr>
              <a:r>
                <a:rPr b="0" i="0" lang="fr-FR" sz="2000" u="none" cap="none" strike="noStrik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  Inscription sur le site www.100000 entrepreneurs.com - ENSEIGNANT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g97ba0b3301_0_219"/>
          <p:cNvGrpSpPr/>
          <p:nvPr/>
        </p:nvGrpSpPr>
        <p:grpSpPr>
          <a:xfrm>
            <a:off x="3219470" y="1553135"/>
            <a:ext cx="8193843" cy="758703"/>
            <a:chOff x="611560" y="2260822"/>
            <a:chExt cx="7849262" cy="758703"/>
          </a:xfrm>
        </p:grpSpPr>
        <p:sp>
          <p:nvSpPr>
            <p:cNvPr id="253" name="Google Shape;253;g97ba0b3301_0_219"/>
            <p:cNvSpPr/>
            <p:nvPr/>
          </p:nvSpPr>
          <p:spPr>
            <a:xfrm>
              <a:off x="611560" y="2260822"/>
              <a:ext cx="531491" cy="758703"/>
            </a:xfrm>
            <a:custGeom>
              <a:rect b="b" l="l" r="r" t="t"/>
              <a:pathLst>
                <a:path extrusionOk="0" h="531491" w="759273">
                  <a:moveTo>
                    <a:pt x="759273" y="0"/>
                  </a:moveTo>
                  <a:lnTo>
                    <a:pt x="759273" y="345470"/>
                  </a:lnTo>
                  <a:lnTo>
                    <a:pt x="379636" y="531491"/>
                  </a:lnTo>
                  <a:lnTo>
                    <a:pt x="0" y="345470"/>
                  </a:lnTo>
                  <a:lnTo>
                    <a:pt x="0" y="0"/>
                  </a:lnTo>
                  <a:lnTo>
                    <a:pt x="379636" y="186022"/>
                  </a:lnTo>
                  <a:lnTo>
                    <a:pt x="759273" y="0"/>
                  </a:lnTo>
                  <a:close/>
                </a:path>
              </a:pathLst>
            </a:custGeom>
            <a:solidFill>
              <a:srgbClr val="3A3C8C">
                <a:alpha val="81568"/>
              </a:srgbClr>
            </a:solidFill>
            <a:ln cap="flat" cmpd="sng" w="12700">
              <a:solidFill>
                <a:srgbClr val="3939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8425" lIns="12700" spcFirstLastPara="1" rIns="12675" wrap="square" tIns="278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fr-F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97ba0b3301_0_219"/>
            <p:cNvSpPr/>
            <p:nvPr/>
          </p:nvSpPr>
          <p:spPr>
            <a:xfrm>
              <a:off x="1143050" y="2260822"/>
              <a:ext cx="7317772" cy="493923"/>
            </a:xfrm>
            <a:custGeom>
              <a:rect b="b" l="l" r="r" t="t"/>
              <a:pathLst>
                <a:path extrusionOk="0" h="7317380" w="493527">
                  <a:moveTo>
                    <a:pt x="493527" y="1219591"/>
                  </a:moveTo>
                  <a:lnTo>
                    <a:pt x="493527" y="6097789"/>
                  </a:lnTo>
                  <a:cubicBezTo>
                    <a:pt x="493527" y="6771351"/>
                    <a:pt x="491043" y="7317373"/>
                    <a:pt x="487979" y="7317373"/>
                  </a:cubicBezTo>
                  <a:lnTo>
                    <a:pt x="0" y="7317373"/>
                  </a:lnTo>
                  <a:lnTo>
                    <a:pt x="0" y="7317373"/>
                  </a:lnTo>
                  <a:lnTo>
                    <a:pt x="0" y="7"/>
                  </a:lnTo>
                  <a:lnTo>
                    <a:pt x="0" y="7"/>
                  </a:lnTo>
                  <a:lnTo>
                    <a:pt x="487979" y="7"/>
                  </a:lnTo>
                  <a:cubicBezTo>
                    <a:pt x="491043" y="7"/>
                    <a:pt x="493527" y="546029"/>
                    <a:pt x="493527" y="1219591"/>
                  </a:cubicBezTo>
                  <a:close/>
                </a:path>
              </a:pathLst>
            </a:custGeom>
            <a:solidFill>
              <a:schemeClr val="lt1">
                <a:alpha val="89411"/>
              </a:schemeClr>
            </a:solidFill>
            <a:ln cap="flat" cmpd="sng" w="12700">
              <a:solidFill>
                <a:srgbClr val="3939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775" lIns="142225" spcFirstLastPara="1" rIns="36775" wrap="square" tIns="367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000"/>
                <a:buFont typeface="Calibri"/>
                <a:buChar char="•"/>
              </a:pPr>
              <a:r>
                <a:rPr b="0" i="0" lang="fr-FR" sz="2000" u="none" cap="none" strike="noStrik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Création de ma demande d’intervention individuelle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g97ba0b3301_0_219"/>
          <p:cNvGrpSpPr/>
          <p:nvPr/>
        </p:nvGrpSpPr>
        <p:grpSpPr>
          <a:xfrm>
            <a:off x="3213019" y="2212314"/>
            <a:ext cx="8193501" cy="758703"/>
            <a:chOff x="611560" y="2920014"/>
            <a:chExt cx="8193501" cy="758703"/>
          </a:xfrm>
        </p:grpSpPr>
        <p:sp>
          <p:nvSpPr>
            <p:cNvPr id="256" name="Google Shape;256;g97ba0b3301_0_219"/>
            <p:cNvSpPr/>
            <p:nvPr/>
          </p:nvSpPr>
          <p:spPr>
            <a:xfrm>
              <a:off x="611560" y="2920014"/>
              <a:ext cx="531491" cy="758703"/>
            </a:xfrm>
            <a:custGeom>
              <a:rect b="b" l="l" r="r" t="t"/>
              <a:pathLst>
                <a:path extrusionOk="0" h="531491" w="759273">
                  <a:moveTo>
                    <a:pt x="759273" y="0"/>
                  </a:moveTo>
                  <a:lnTo>
                    <a:pt x="759273" y="345470"/>
                  </a:lnTo>
                  <a:lnTo>
                    <a:pt x="379636" y="531491"/>
                  </a:lnTo>
                  <a:lnTo>
                    <a:pt x="0" y="345470"/>
                  </a:lnTo>
                  <a:lnTo>
                    <a:pt x="0" y="0"/>
                  </a:lnTo>
                  <a:lnTo>
                    <a:pt x="379636" y="186022"/>
                  </a:lnTo>
                  <a:lnTo>
                    <a:pt x="759273" y="0"/>
                  </a:lnTo>
                  <a:close/>
                </a:path>
              </a:pathLst>
            </a:custGeom>
            <a:solidFill>
              <a:srgbClr val="3A3C8C">
                <a:alpha val="73725"/>
              </a:srgbClr>
            </a:solidFill>
            <a:ln cap="flat" cmpd="sng" w="12700">
              <a:solidFill>
                <a:srgbClr val="3939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8425" lIns="12700" spcFirstLastPara="1" rIns="12675" wrap="square" tIns="278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fr-F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97ba0b3301_0_219"/>
            <p:cNvSpPr/>
            <p:nvPr/>
          </p:nvSpPr>
          <p:spPr>
            <a:xfrm>
              <a:off x="1143054" y="2920025"/>
              <a:ext cx="7662007" cy="493923"/>
            </a:xfrm>
            <a:custGeom>
              <a:rect b="b" l="l" r="r" t="t"/>
              <a:pathLst>
                <a:path extrusionOk="0" h="7317380" w="493527">
                  <a:moveTo>
                    <a:pt x="493527" y="1219591"/>
                  </a:moveTo>
                  <a:lnTo>
                    <a:pt x="493527" y="6097789"/>
                  </a:lnTo>
                  <a:cubicBezTo>
                    <a:pt x="493527" y="6771351"/>
                    <a:pt x="491043" y="7317373"/>
                    <a:pt x="487979" y="7317373"/>
                  </a:cubicBezTo>
                  <a:lnTo>
                    <a:pt x="0" y="7317373"/>
                  </a:lnTo>
                  <a:lnTo>
                    <a:pt x="0" y="7317373"/>
                  </a:lnTo>
                  <a:lnTo>
                    <a:pt x="0" y="7"/>
                  </a:lnTo>
                  <a:lnTo>
                    <a:pt x="0" y="7"/>
                  </a:lnTo>
                  <a:lnTo>
                    <a:pt x="487979" y="7"/>
                  </a:lnTo>
                  <a:cubicBezTo>
                    <a:pt x="491043" y="7"/>
                    <a:pt x="493527" y="546029"/>
                    <a:pt x="493527" y="1219591"/>
                  </a:cubicBezTo>
                  <a:close/>
                </a:path>
              </a:pathLst>
            </a:custGeom>
            <a:solidFill>
              <a:schemeClr val="lt1">
                <a:alpha val="89411"/>
              </a:schemeClr>
            </a:solidFill>
            <a:ln cap="flat" cmpd="sng" w="12700">
              <a:solidFill>
                <a:srgbClr val="3939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775" lIns="142225" spcFirstLastPara="1" rIns="36775" wrap="square" tIns="367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000"/>
                <a:buFont typeface="Calibri"/>
                <a:buChar char="•"/>
              </a:pPr>
              <a:r>
                <a:rPr b="0" i="0" lang="fr-FR" sz="2000" u="none" cap="none" strike="noStrik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Validation de ma demande par l’équipe 100 000 entrepreneurs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g97ba0b3301_0_219"/>
          <p:cNvGrpSpPr/>
          <p:nvPr/>
        </p:nvGrpSpPr>
        <p:grpSpPr>
          <a:xfrm>
            <a:off x="3213039" y="4749875"/>
            <a:ext cx="8255068" cy="758703"/>
            <a:chOff x="611560" y="4238400"/>
            <a:chExt cx="7849262" cy="758703"/>
          </a:xfrm>
        </p:grpSpPr>
        <p:sp>
          <p:nvSpPr>
            <p:cNvPr id="259" name="Google Shape;259;g97ba0b3301_0_219"/>
            <p:cNvSpPr/>
            <p:nvPr/>
          </p:nvSpPr>
          <p:spPr>
            <a:xfrm>
              <a:off x="611560" y="4238400"/>
              <a:ext cx="531491" cy="758703"/>
            </a:xfrm>
            <a:custGeom>
              <a:rect b="b" l="l" r="r" t="t"/>
              <a:pathLst>
                <a:path extrusionOk="0" h="531491" w="759273">
                  <a:moveTo>
                    <a:pt x="759273" y="0"/>
                  </a:moveTo>
                  <a:lnTo>
                    <a:pt x="759273" y="345470"/>
                  </a:lnTo>
                  <a:lnTo>
                    <a:pt x="379636" y="531491"/>
                  </a:lnTo>
                  <a:lnTo>
                    <a:pt x="0" y="345470"/>
                  </a:lnTo>
                  <a:lnTo>
                    <a:pt x="0" y="0"/>
                  </a:lnTo>
                  <a:lnTo>
                    <a:pt x="379636" y="186022"/>
                  </a:lnTo>
                  <a:lnTo>
                    <a:pt x="759273" y="0"/>
                  </a:lnTo>
                  <a:close/>
                </a:path>
              </a:pathLst>
            </a:custGeom>
            <a:solidFill>
              <a:srgbClr val="3A3C8C">
                <a:alpha val="57647"/>
              </a:srgbClr>
            </a:solidFill>
            <a:ln cap="flat" cmpd="sng" w="12700">
              <a:solidFill>
                <a:srgbClr val="3939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8425" lIns="12700" spcFirstLastPara="1" rIns="12675" wrap="square" tIns="278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fr-F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97ba0b3301_0_219"/>
            <p:cNvSpPr/>
            <p:nvPr/>
          </p:nvSpPr>
          <p:spPr>
            <a:xfrm>
              <a:off x="1143050" y="4238401"/>
              <a:ext cx="7317772" cy="493923"/>
            </a:xfrm>
            <a:custGeom>
              <a:rect b="b" l="l" r="r" t="t"/>
              <a:pathLst>
                <a:path extrusionOk="0" h="7317380" w="493527">
                  <a:moveTo>
                    <a:pt x="493527" y="1219591"/>
                  </a:moveTo>
                  <a:lnTo>
                    <a:pt x="493527" y="6097789"/>
                  </a:lnTo>
                  <a:cubicBezTo>
                    <a:pt x="493527" y="6771351"/>
                    <a:pt x="491043" y="7317373"/>
                    <a:pt x="487979" y="7317373"/>
                  </a:cubicBezTo>
                  <a:lnTo>
                    <a:pt x="0" y="7317373"/>
                  </a:lnTo>
                  <a:lnTo>
                    <a:pt x="0" y="7317373"/>
                  </a:lnTo>
                  <a:lnTo>
                    <a:pt x="0" y="7"/>
                  </a:lnTo>
                  <a:lnTo>
                    <a:pt x="0" y="7"/>
                  </a:lnTo>
                  <a:lnTo>
                    <a:pt x="487979" y="7"/>
                  </a:lnTo>
                  <a:cubicBezTo>
                    <a:pt x="491043" y="7"/>
                    <a:pt x="493527" y="546029"/>
                    <a:pt x="493527" y="1219591"/>
                  </a:cubicBezTo>
                  <a:close/>
                </a:path>
              </a:pathLst>
            </a:custGeom>
            <a:solidFill>
              <a:schemeClr val="lt1">
                <a:alpha val="89411"/>
              </a:schemeClr>
            </a:solidFill>
            <a:ln cap="flat" cmpd="sng" w="12700">
              <a:solidFill>
                <a:srgbClr val="3939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775" lIns="142225" spcFirstLastPara="1" rIns="36775" wrap="square" tIns="367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000"/>
                <a:buFont typeface="Calibri"/>
                <a:buChar char="•"/>
              </a:pPr>
              <a:r>
                <a:rPr b="0" i="0" lang="fr-FR" sz="2000" u="none" cap="none" strike="noStrik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Déroulement de l’intervention (individuelle ou forum)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g97ba0b3301_0_219"/>
          <p:cNvGrpSpPr/>
          <p:nvPr/>
        </p:nvGrpSpPr>
        <p:grpSpPr>
          <a:xfrm>
            <a:off x="3213039" y="5409068"/>
            <a:ext cx="8255068" cy="758703"/>
            <a:chOff x="611560" y="4897593"/>
            <a:chExt cx="7849262" cy="758703"/>
          </a:xfrm>
        </p:grpSpPr>
        <p:sp>
          <p:nvSpPr>
            <p:cNvPr id="262" name="Google Shape;262;g97ba0b3301_0_219"/>
            <p:cNvSpPr/>
            <p:nvPr/>
          </p:nvSpPr>
          <p:spPr>
            <a:xfrm>
              <a:off x="611560" y="4897593"/>
              <a:ext cx="531491" cy="758703"/>
            </a:xfrm>
            <a:custGeom>
              <a:rect b="b" l="l" r="r" t="t"/>
              <a:pathLst>
                <a:path extrusionOk="0" h="531491" w="759273">
                  <a:moveTo>
                    <a:pt x="759273" y="0"/>
                  </a:moveTo>
                  <a:lnTo>
                    <a:pt x="759273" y="345470"/>
                  </a:lnTo>
                  <a:lnTo>
                    <a:pt x="379636" y="531491"/>
                  </a:lnTo>
                  <a:lnTo>
                    <a:pt x="0" y="345470"/>
                  </a:lnTo>
                  <a:lnTo>
                    <a:pt x="0" y="0"/>
                  </a:lnTo>
                  <a:lnTo>
                    <a:pt x="379636" y="186022"/>
                  </a:lnTo>
                  <a:lnTo>
                    <a:pt x="759273" y="0"/>
                  </a:lnTo>
                  <a:close/>
                </a:path>
              </a:pathLst>
            </a:custGeom>
            <a:solidFill>
              <a:srgbClr val="3A3C8C">
                <a:alpha val="49411"/>
              </a:srgbClr>
            </a:solidFill>
            <a:ln cap="flat" cmpd="sng" w="12700">
              <a:solidFill>
                <a:srgbClr val="3939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8425" lIns="12700" spcFirstLastPara="1" rIns="12675" wrap="square" tIns="278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fr-F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97ba0b3301_0_219"/>
            <p:cNvSpPr/>
            <p:nvPr/>
          </p:nvSpPr>
          <p:spPr>
            <a:xfrm>
              <a:off x="1143050" y="4897593"/>
              <a:ext cx="7317772" cy="493923"/>
            </a:xfrm>
            <a:custGeom>
              <a:rect b="b" l="l" r="r" t="t"/>
              <a:pathLst>
                <a:path extrusionOk="0" h="7317380" w="493527">
                  <a:moveTo>
                    <a:pt x="493527" y="1219591"/>
                  </a:moveTo>
                  <a:lnTo>
                    <a:pt x="493527" y="6097789"/>
                  </a:lnTo>
                  <a:cubicBezTo>
                    <a:pt x="493527" y="6771351"/>
                    <a:pt x="491043" y="7317373"/>
                    <a:pt x="487979" y="7317373"/>
                  </a:cubicBezTo>
                  <a:lnTo>
                    <a:pt x="0" y="7317373"/>
                  </a:lnTo>
                  <a:lnTo>
                    <a:pt x="0" y="7317373"/>
                  </a:lnTo>
                  <a:lnTo>
                    <a:pt x="0" y="7"/>
                  </a:lnTo>
                  <a:lnTo>
                    <a:pt x="0" y="7"/>
                  </a:lnTo>
                  <a:lnTo>
                    <a:pt x="487979" y="7"/>
                  </a:lnTo>
                  <a:cubicBezTo>
                    <a:pt x="491043" y="7"/>
                    <a:pt x="493527" y="546029"/>
                    <a:pt x="493527" y="1219591"/>
                  </a:cubicBezTo>
                  <a:close/>
                </a:path>
              </a:pathLst>
            </a:custGeom>
            <a:solidFill>
              <a:schemeClr val="lt1">
                <a:alpha val="89411"/>
              </a:schemeClr>
            </a:solidFill>
            <a:ln cap="flat" cmpd="sng" w="12700">
              <a:solidFill>
                <a:srgbClr val="3939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775" lIns="142225" spcFirstLastPara="1" rIns="36775" wrap="square" tIns="367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000"/>
                <a:buFont typeface="Calibri"/>
                <a:buChar char="•"/>
              </a:pPr>
              <a:r>
                <a:rPr b="0" i="0" lang="fr-FR" sz="2000" u="none" cap="none" strike="noStrik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Évaluation réciproque + questionnaire jeunes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g97ba0b3301_0_219"/>
          <p:cNvGrpSpPr/>
          <p:nvPr/>
        </p:nvGrpSpPr>
        <p:grpSpPr>
          <a:xfrm>
            <a:off x="3213039" y="4090682"/>
            <a:ext cx="8255068" cy="758703"/>
            <a:chOff x="611560" y="3579207"/>
            <a:chExt cx="7849262" cy="758703"/>
          </a:xfrm>
        </p:grpSpPr>
        <p:sp>
          <p:nvSpPr>
            <p:cNvPr id="265" name="Google Shape;265;g97ba0b3301_0_219"/>
            <p:cNvSpPr/>
            <p:nvPr/>
          </p:nvSpPr>
          <p:spPr>
            <a:xfrm>
              <a:off x="611560" y="3579207"/>
              <a:ext cx="531491" cy="758703"/>
            </a:xfrm>
            <a:custGeom>
              <a:rect b="b" l="l" r="r" t="t"/>
              <a:pathLst>
                <a:path extrusionOk="0" h="531491" w="759273">
                  <a:moveTo>
                    <a:pt x="759273" y="0"/>
                  </a:moveTo>
                  <a:lnTo>
                    <a:pt x="759273" y="345470"/>
                  </a:lnTo>
                  <a:lnTo>
                    <a:pt x="379636" y="531491"/>
                  </a:lnTo>
                  <a:lnTo>
                    <a:pt x="0" y="345470"/>
                  </a:lnTo>
                  <a:lnTo>
                    <a:pt x="0" y="0"/>
                  </a:lnTo>
                  <a:lnTo>
                    <a:pt x="379636" y="186022"/>
                  </a:lnTo>
                  <a:lnTo>
                    <a:pt x="759273" y="0"/>
                  </a:lnTo>
                  <a:close/>
                </a:path>
              </a:pathLst>
            </a:custGeom>
            <a:solidFill>
              <a:srgbClr val="3A3C8C">
                <a:alpha val="65490"/>
              </a:srgbClr>
            </a:solidFill>
            <a:ln cap="flat" cmpd="sng" w="12700">
              <a:solidFill>
                <a:srgbClr val="3939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8425" lIns="12700" spcFirstLastPara="1" rIns="12675" wrap="square" tIns="278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fr-F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97ba0b3301_0_219"/>
            <p:cNvSpPr/>
            <p:nvPr/>
          </p:nvSpPr>
          <p:spPr>
            <a:xfrm>
              <a:off x="1143050" y="3579208"/>
              <a:ext cx="7317772" cy="493923"/>
            </a:xfrm>
            <a:custGeom>
              <a:rect b="b" l="l" r="r" t="t"/>
              <a:pathLst>
                <a:path extrusionOk="0" h="7317380" w="493527">
                  <a:moveTo>
                    <a:pt x="493527" y="1219591"/>
                  </a:moveTo>
                  <a:lnTo>
                    <a:pt x="493527" y="6097789"/>
                  </a:lnTo>
                  <a:cubicBezTo>
                    <a:pt x="493527" y="6771351"/>
                    <a:pt x="491043" y="7317373"/>
                    <a:pt x="487979" y="7317373"/>
                  </a:cubicBezTo>
                  <a:lnTo>
                    <a:pt x="0" y="7317373"/>
                  </a:lnTo>
                  <a:lnTo>
                    <a:pt x="0" y="7317373"/>
                  </a:lnTo>
                  <a:lnTo>
                    <a:pt x="0" y="7"/>
                  </a:lnTo>
                  <a:lnTo>
                    <a:pt x="0" y="7"/>
                  </a:lnTo>
                  <a:lnTo>
                    <a:pt x="487979" y="7"/>
                  </a:lnTo>
                  <a:cubicBezTo>
                    <a:pt x="491043" y="7"/>
                    <a:pt x="493527" y="546029"/>
                    <a:pt x="493527" y="1219591"/>
                  </a:cubicBezTo>
                  <a:close/>
                </a:path>
              </a:pathLst>
            </a:custGeom>
            <a:solidFill>
              <a:schemeClr val="lt1">
                <a:alpha val="89411"/>
              </a:schemeClr>
            </a:solidFill>
            <a:ln cap="flat" cmpd="sng" w="12700">
              <a:solidFill>
                <a:srgbClr val="3939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775" lIns="142225" spcFirstLastPara="1" rIns="36775" wrap="square" tIns="367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000"/>
                <a:buFont typeface="Calibri"/>
                <a:buChar char="•"/>
              </a:pPr>
              <a:r>
                <a:rPr b="0" i="0" lang="fr-FR" sz="2000" u="none" cap="none" strike="noStrik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Prise de contact avec l’intervenant (organisation, préparation)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g97ba0b3301_0_219"/>
          <p:cNvSpPr/>
          <p:nvPr/>
        </p:nvSpPr>
        <p:spPr>
          <a:xfrm>
            <a:off x="3751313" y="2860725"/>
            <a:ext cx="7662007" cy="493923"/>
          </a:xfrm>
          <a:custGeom>
            <a:rect b="b" l="l" r="r" t="t"/>
            <a:pathLst>
              <a:path extrusionOk="0" h="7317380" w="493527">
                <a:moveTo>
                  <a:pt x="493527" y="1219591"/>
                </a:moveTo>
                <a:lnTo>
                  <a:pt x="493527" y="6097789"/>
                </a:lnTo>
                <a:cubicBezTo>
                  <a:pt x="493527" y="6771351"/>
                  <a:pt x="491043" y="7317373"/>
                  <a:pt x="487979" y="7317373"/>
                </a:cubicBezTo>
                <a:lnTo>
                  <a:pt x="0" y="7317373"/>
                </a:lnTo>
                <a:lnTo>
                  <a:pt x="0" y="7317373"/>
                </a:lnTo>
                <a:lnTo>
                  <a:pt x="0" y="7"/>
                </a:lnTo>
                <a:lnTo>
                  <a:pt x="0" y="7"/>
                </a:lnTo>
                <a:lnTo>
                  <a:pt x="487979" y="7"/>
                </a:lnTo>
                <a:cubicBezTo>
                  <a:pt x="491043" y="7"/>
                  <a:pt x="493527" y="546029"/>
                  <a:pt x="493527" y="1219591"/>
                </a:cubicBezTo>
                <a:close/>
              </a:path>
            </a:pathLst>
          </a:custGeom>
          <a:solidFill>
            <a:schemeClr val="lt1">
              <a:alpha val="89411"/>
            </a:schemeClr>
          </a:solidFill>
          <a:ln cap="flat" cmpd="sng" w="12700">
            <a:solidFill>
              <a:srgbClr val="39398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775" lIns="142225" spcFirstLastPara="1" rIns="36775" wrap="square" tIns="36775">
            <a:noAutofit/>
          </a:bodyPr>
          <a:lstStyle/>
          <a:p>
            <a:pPr indent="-228600" lvl="1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•"/>
            </a:pPr>
            <a:r>
              <a:rPr b="0" i="0" lang="fr-F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Préparation des jeunes en amont de l’intervention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97ba0b3301_0_219"/>
          <p:cNvSpPr/>
          <p:nvPr/>
        </p:nvSpPr>
        <p:spPr>
          <a:xfrm>
            <a:off x="3219469" y="2884814"/>
            <a:ext cx="531491" cy="758703"/>
          </a:xfrm>
          <a:custGeom>
            <a:rect b="b" l="l" r="r" t="t"/>
            <a:pathLst>
              <a:path extrusionOk="0" h="531491" w="759273">
                <a:moveTo>
                  <a:pt x="759273" y="0"/>
                </a:moveTo>
                <a:lnTo>
                  <a:pt x="759273" y="345470"/>
                </a:lnTo>
                <a:lnTo>
                  <a:pt x="379636" y="531491"/>
                </a:lnTo>
                <a:lnTo>
                  <a:pt x="0" y="345470"/>
                </a:lnTo>
                <a:lnTo>
                  <a:pt x="0" y="0"/>
                </a:lnTo>
                <a:lnTo>
                  <a:pt x="379636" y="186022"/>
                </a:lnTo>
                <a:lnTo>
                  <a:pt x="759273" y="0"/>
                </a:lnTo>
                <a:close/>
              </a:path>
            </a:pathLst>
          </a:custGeom>
          <a:solidFill>
            <a:srgbClr val="3A3C8C">
              <a:alpha val="73725"/>
            </a:srgbClr>
          </a:solidFill>
          <a:ln cap="flat" cmpd="sng" w="12700">
            <a:solidFill>
              <a:srgbClr val="39398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8425" lIns="12700" spcFirstLastPara="1" rIns="12675" wrap="square" tIns="278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97ba0b3301_0_219"/>
          <p:cNvSpPr/>
          <p:nvPr/>
        </p:nvSpPr>
        <p:spPr>
          <a:xfrm>
            <a:off x="3206176" y="3481107"/>
            <a:ext cx="558066" cy="758703"/>
          </a:xfrm>
          <a:custGeom>
            <a:rect b="b" l="l" r="r" t="t"/>
            <a:pathLst>
              <a:path extrusionOk="0" h="531491" w="759273">
                <a:moveTo>
                  <a:pt x="759273" y="0"/>
                </a:moveTo>
                <a:lnTo>
                  <a:pt x="759273" y="345470"/>
                </a:lnTo>
                <a:lnTo>
                  <a:pt x="379636" y="531491"/>
                </a:lnTo>
                <a:lnTo>
                  <a:pt x="0" y="345470"/>
                </a:lnTo>
                <a:lnTo>
                  <a:pt x="0" y="0"/>
                </a:lnTo>
                <a:lnTo>
                  <a:pt x="379636" y="186022"/>
                </a:lnTo>
                <a:lnTo>
                  <a:pt x="759273" y="0"/>
                </a:lnTo>
                <a:close/>
              </a:path>
            </a:pathLst>
          </a:custGeom>
          <a:solidFill>
            <a:srgbClr val="3A3C8C">
              <a:alpha val="65490"/>
            </a:srgbClr>
          </a:solidFill>
          <a:ln cap="flat" cmpd="sng" w="12700">
            <a:solidFill>
              <a:srgbClr val="39398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8425" lIns="12700" spcFirstLastPara="1" rIns="12675" wrap="square" tIns="278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97ba0b3301_0_219"/>
          <p:cNvSpPr/>
          <p:nvPr/>
        </p:nvSpPr>
        <p:spPr>
          <a:xfrm>
            <a:off x="3734032" y="3475707"/>
            <a:ext cx="7696554" cy="493923"/>
          </a:xfrm>
          <a:custGeom>
            <a:rect b="b" l="l" r="r" t="t"/>
            <a:pathLst>
              <a:path extrusionOk="0" h="7317380" w="493527">
                <a:moveTo>
                  <a:pt x="493527" y="1219591"/>
                </a:moveTo>
                <a:lnTo>
                  <a:pt x="493527" y="6097789"/>
                </a:lnTo>
                <a:cubicBezTo>
                  <a:pt x="493527" y="6771351"/>
                  <a:pt x="491043" y="7317373"/>
                  <a:pt x="487979" y="7317373"/>
                </a:cubicBezTo>
                <a:lnTo>
                  <a:pt x="0" y="7317373"/>
                </a:lnTo>
                <a:lnTo>
                  <a:pt x="0" y="7317373"/>
                </a:lnTo>
                <a:lnTo>
                  <a:pt x="0" y="7"/>
                </a:lnTo>
                <a:lnTo>
                  <a:pt x="0" y="7"/>
                </a:lnTo>
                <a:lnTo>
                  <a:pt x="487979" y="7"/>
                </a:lnTo>
                <a:cubicBezTo>
                  <a:pt x="491043" y="7"/>
                  <a:pt x="493527" y="546029"/>
                  <a:pt x="493527" y="1219591"/>
                </a:cubicBezTo>
                <a:close/>
              </a:path>
            </a:pathLst>
          </a:custGeom>
          <a:solidFill>
            <a:schemeClr val="lt1">
              <a:alpha val="89411"/>
            </a:schemeClr>
          </a:solidFill>
          <a:ln cap="flat" cmpd="sng" w="12700">
            <a:solidFill>
              <a:srgbClr val="39398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775" lIns="142225" spcFirstLastPara="1" rIns="36775" wrap="square" tIns="36775">
            <a:noAutofit/>
          </a:bodyPr>
          <a:lstStyle/>
          <a:p>
            <a:pPr indent="-228600" lvl="1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•"/>
            </a:pPr>
            <a:r>
              <a:rPr b="0" i="0" lang="fr-F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Mail de mise en relation entre vous et l’intervenant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97ba0b3301_0_219"/>
          <p:cNvSpPr/>
          <p:nvPr/>
        </p:nvSpPr>
        <p:spPr>
          <a:xfrm>
            <a:off x="-82154" y="452859"/>
            <a:ext cx="2795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Le process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2019-06-18T07:39:26Z</dcterms:created>
  <dc:creator>Charles Galvani</dc:creator>
</cp:coreProperties>
</file>