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handoutMasterIdLst>
    <p:handoutMasterId r:id="rId13"/>
  </p:handoutMasterIdLst>
  <p:sldIdLst>
    <p:sldId id="256" r:id="rId2"/>
    <p:sldId id="264" r:id="rId3"/>
    <p:sldId id="257" r:id="rId4"/>
    <p:sldId id="258" r:id="rId5"/>
    <p:sldId id="259" r:id="rId6"/>
    <p:sldId id="260" r:id="rId7"/>
    <p:sldId id="265" r:id="rId8"/>
    <p:sldId id="266" r:id="rId9"/>
    <p:sldId id="261" r:id="rId10"/>
    <p:sldId id="262" r:id="rId11"/>
    <p:sldId id="263" r:id="rId12"/>
  </p:sldIdLst>
  <p:sldSz cx="9144000" cy="6858000" type="screen4x3"/>
  <p:notesSz cx="6669088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6271B-E53E-4C4A-AAAF-C4AE80E6D66B}" type="datetimeFigureOut">
              <a:rPr lang="fr-FR" smtClean="0"/>
              <a:pPr/>
              <a:t>25/01/2016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28370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8250" y="928370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6E75F-71EE-4672-95F2-1C317652920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1/25/2016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1/25/2016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942537" y="5767363"/>
            <a:ext cx="1090637" cy="10906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Word111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Motivation methods : an overlook</a:t>
            </a:r>
            <a:endParaRPr lang="en-GB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b="1" dirty="0"/>
              <a:t>coping </a:t>
            </a:r>
            <a:r>
              <a:rPr lang="en-GB" sz="3600" b="1"/>
              <a:t>with </a:t>
            </a:r>
            <a:r>
              <a:rPr lang="en-GB" sz="3600" b="1" smtClean="0"/>
              <a:t>workers’ </a:t>
            </a:r>
            <a:r>
              <a:rPr lang="en-GB" sz="3600" b="1" dirty="0"/>
              <a:t>motivation</a:t>
            </a:r>
            <a:r>
              <a:rPr lang="fr-FR" sz="3600" dirty="0"/>
              <a:t>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10470" y="127508"/>
            <a:ext cx="4717585" cy="22979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214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 </a:t>
            </a:r>
            <a:r>
              <a:rPr lang="en-GB" dirty="0" smtClean="0"/>
              <a:t>What about profitability?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05080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smtClean="0"/>
              <a:t>And what about </a:t>
            </a:r>
            <a:r>
              <a:rPr lang="en-GB" sz="2800" dirty="0" smtClean="0"/>
              <a:t>Stakeholders expectations ? </a:t>
            </a:r>
            <a:endParaRPr lang="en-GB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25421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Names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Please</a:t>
            </a:r>
            <a:r>
              <a:rPr lang="fr-FR" dirty="0" smtClean="0"/>
              <a:t> </a:t>
            </a:r>
            <a:r>
              <a:rPr lang="fr-FR" dirty="0" err="1" smtClean="0"/>
              <a:t>save</a:t>
            </a:r>
            <a:r>
              <a:rPr lang="fr-FR" dirty="0" smtClean="0"/>
              <a:t>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slideshow</a:t>
            </a:r>
            <a:r>
              <a:rPr lang="fr-FR" dirty="0" smtClean="0"/>
              <a:t> as : abercrombie-name1-name2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94473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A&amp;F </a:t>
            </a:r>
            <a:r>
              <a:rPr lang="en-GB" dirty="0" smtClean="0"/>
              <a:t>business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37980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Stakeholders…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1884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The management problem</a:t>
            </a: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9373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Motivation…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1576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Indicators?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81813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Companies Benefits?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663713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 methods?</a:t>
            </a:r>
            <a:endParaRPr lang="en-GB" dirty="0"/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270639416"/>
              </p:ext>
            </p:extLst>
          </p:nvPr>
        </p:nvGraphicFramePr>
        <p:xfrm>
          <a:off x="232834" y="2531532"/>
          <a:ext cx="8686800" cy="1268859"/>
        </p:xfrm>
        <a:graphic>
          <a:graphicData uri="http://schemas.openxmlformats.org/presentationml/2006/ole">
            <p:oleObj spid="_x0000_s1036" name="Document" r:id="rId3" imgW="6781550" imgH="990564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0820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icaire">
  <a:themeElements>
    <a:clrScheme name="Élémentai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Apothicaire.thmx</Template>
  <TotalTime>65</TotalTime>
  <Words>44</Words>
  <Application>Microsoft Office PowerPoint</Application>
  <PresentationFormat>Affichage à l'écran (4:3)</PresentationFormat>
  <Paragraphs>13</Paragraphs>
  <Slides>11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3" baseType="lpstr">
      <vt:lpstr>Apothicaire</vt:lpstr>
      <vt:lpstr>Document</vt:lpstr>
      <vt:lpstr>coping with workers’ motivation </vt:lpstr>
      <vt:lpstr>Your Names</vt:lpstr>
      <vt:lpstr>the A&amp;F business</vt:lpstr>
      <vt:lpstr>Stakeholders…</vt:lpstr>
      <vt:lpstr>The management problem…</vt:lpstr>
      <vt:lpstr>Motivation…</vt:lpstr>
      <vt:lpstr>Indicators?</vt:lpstr>
      <vt:lpstr>Companies Benefits?</vt:lpstr>
      <vt:lpstr>Motivation methods?</vt:lpstr>
      <vt:lpstr> What about profitability?</vt:lpstr>
      <vt:lpstr>And what about Stakeholders expectations ?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Abercrombie and Fitch</dc:title>
  <dc:creator>Elizabeth Suel</dc:creator>
  <cp:lastModifiedBy>suele</cp:lastModifiedBy>
  <cp:revision>11</cp:revision>
  <dcterms:created xsi:type="dcterms:W3CDTF">2015-09-23T14:16:14Z</dcterms:created>
  <dcterms:modified xsi:type="dcterms:W3CDTF">2016-01-25T12:38:11Z</dcterms:modified>
</cp:coreProperties>
</file>