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31"/>
  </p:normalViewPr>
  <p:slideViewPr>
    <p:cSldViewPr snapToGrid="0" snapToObjects="1">
      <p:cViewPr varScale="1">
        <p:scale>
          <a:sx n="88" d="100"/>
          <a:sy n="88" d="100"/>
        </p:scale>
        <p:origin x="184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image" Target="../media/image2.jp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image" Target="../media/image2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E95537-C236-6E4A-B5A6-400FEBC424B0}" type="doc">
      <dgm:prSet loTypeId="urn:microsoft.com/office/officeart/2005/8/layout/bList2" loCatId="" qsTypeId="urn:microsoft.com/office/officeart/2005/8/quickstyle/simple1" qsCatId="simple" csTypeId="urn:microsoft.com/office/officeart/2005/8/colors/colorful1" csCatId="colorful" phldr="1"/>
      <dgm:spPr/>
    </dgm:pt>
    <dgm:pt modelId="{46829222-3D5D-8843-B72E-1CEAD0733732}">
      <dgm:prSet phldrT="[Texte]"/>
      <dgm:spPr/>
      <dgm:t>
        <a:bodyPr/>
        <a:lstStyle/>
        <a:p>
          <a:pPr algn="ctr"/>
          <a:r>
            <a:rPr lang="fr-FR" dirty="0"/>
            <a:t>Classe difficile</a:t>
          </a:r>
        </a:p>
      </dgm:t>
    </dgm:pt>
    <dgm:pt modelId="{B9B09CC4-2568-B144-9469-3DD8A3EEA555}" type="parTrans" cxnId="{B9C25227-D2DD-DD44-922F-AD9F814549C2}">
      <dgm:prSet/>
      <dgm:spPr/>
      <dgm:t>
        <a:bodyPr/>
        <a:lstStyle/>
        <a:p>
          <a:endParaRPr lang="fr-FR"/>
        </a:p>
      </dgm:t>
    </dgm:pt>
    <dgm:pt modelId="{6E4E6C30-321D-EA4E-A211-9D1891E4D29C}" type="sibTrans" cxnId="{B9C25227-D2DD-DD44-922F-AD9F814549C2}">
      <dgm:prSet/>
      <dgm:spPr/>
      <dgm:t>
        <a:bodyPr/>
        <a:lstStyle/>
        <a:p>
          <a:endParaRPr lang="fr-FR"/>
        </a:p>
      </dgm:t>
    </dgm:pt>
    <dgm:pt modelId="{50349746-11E4-004C-9050-396CAA190DA2}">
      <dgm:prSet phldrT="[Texte]"/>
      <dgm:spPr/>
      <dgm:t>
        <a:bodyPr/>
        <a:lstStyle/>
        <a:p>
          <a:pPr algn="ctr"/>
          <a:r>
            <a:rPr lang="fr-FR" dirty="0"/>
            <a:t>Niveau faible</a:t>
          </a:r>
        </a:p>
      </dgm:t>
    </dgm:pt>
    <dgm:pt modelId="{A3A83E15-FE64-8944-A427-AAD3CDC50089}" type="parTrans" cxnId="{0510AE3C-C91B-DA4D-A55A-465FD576E9CA}">
      <dgm:prSet/>
      <dgm:spPr/>
      <dgm:t>
        <a:bodyPr/>
        <a:lstStyle/>
        <a:p>
          <a:endParaRPr lang="fr-FR"/>
        </a:p>
      </dgm:t>
    </dgm:pt>
    <dgm:pt modelId="{C865C1EC-3029-0247-922D-E1E96766A2E5}" type="sibTrans" cxnId="{0510AE3C-C91B-DA4D-A55A-465FD576E9CA}">
      <dgm:prSet/>
      <dgm:spPr/>
      <dgm:t>
        <a:bodyPr/>
        <a:lstStyle/>
        <a:p>
          <a:endParaRPr lang="fr-FR"/>
        </a:p>
      </dgm:t>
    </dgm:pt>
    <dgm:pt modelId="{0B42901C-ED9B-0243-96F0-4A969B47ACB9}">
      <dgm:prSet phldrT="[Texte]"/>
      <dgm:spPr/>
      <dgm:t>
        <a:bodyPr/>
        <a:lstStyle/>
        <a:p>
          <a:pPr algn="ctr"/>
          <a:r>
            <a:rPr lang="fr-FR" dirty="0"/>
            <a:t>Pas d’engagement face au travail</a:t>
          </a:r>
        </a:p>
      </dgm:t>
    </dgm:pt>
    <dgm:pt modelId="{9EFB1EE9-3CF0-8A45-B118-8EEE0B230EA4}" type="parTrans" cxnId="{6E8BFEA7-B9A7-A341-B059-9D5910E02A27}">
      <dgm:prSet/>
      <dgm:spPr/>
      <dgm:t>
        <a:bodyPr/>
        <a:lstStyle/>
        <a:p>
          <a:endParaRPr lang="fr-FR"/>
        </a:p>
      </dgm:t>
    </dgm:pt>
    <dgm:pt modelId="{1F08A6BD-2527-6248-98AF-2E10A0FA196D}" type="sibTrans" cxnId="{6E8BFEA7-B9A7-A341-B059-9D5910E02A27}">
      <dgm:prSet/>
      <dgm:spPr/>
      <dgm:t>
        <a:bodyPr/>
        <a:lstStyle/>
        <a:p>
          <a:endParaRPr lang="fr-FR"/>
        </a:p>
      </dgm:t>
    </dgm:pt>
    <dgm:pt modelId="{5D3E3B26-AFFD-B14B-ACBC-6CC47DCF4FA0}">
      <dgm:prSet phldrT="[Texte]" custT="1"/>
      <dgm:spPr/>
      <dgm:t>
        <a:bodyPr/>
        <a:lstStyle/>
        <a:p>
          <a:r>
            <a:rPr lang="fr-FR" sz="1800" dirty="0"/>
            <a:t>Près de 50 rapports</a:t>
          </a:r>
        </a:p>
      </dgm:t>
    </dgm:pt>
    <dgm:pt modelId="{DDA54D72-9111-E047-9983-239AE38D8B46}" type="parTrans" cxnId="{5CC8C4E6-C582-574F-A71F-7DF7B75F8D7A}">
      <dgm:prSet/>
      <dgm:spPr/>
      <dgm:t>
        <a:bodyPr/>
        <a:lstStyle/>
        <a:p>
          <a:endParaRPr lang="fr-FR"/>
        </a:p>
      </dgm:t>
    </dgm:pt>
    <dgm:pt modelId="{7843437A-F9B8-224E-ADE6-ACAAFBC13205}" type="sibTrans" cxnId="{5CC8C4E6-C582-574F-A71F-7DF7B75F8D7A}">
      <dgm:prSet/>
      <dgm:spPr/>
      <dgm:t>
        <a:bodyPr/>
        <a:lstStyle/>
        <a:p>
          <a:endParaRPr lang="fr-FR"/>
        </a:p>
      </dgm:t>
    </dgm:pt>
    <dgm:pt modelId="{8C940A1F-6923-0E44-A6E6-E0B2F9BAD90C}">
      <dgm:prSet phldrT="[Texte]" custT="1"/>
      <dgm:spPr/>
      <dgm:t>
        <a:bodyPr/>
        <a:lstStyle/>
        <a:p>
          <a:r>
            <a:rPr lang="fr-FR" sz="1800" dirty="0"/>
            <a:t>Peu de savoir-être</a:t>
          </a:r>
        </a:p>
      </dgm:t>
    </dgm:pt>
    <dgm:pt modelId="{DD01EAEB-7CEA-E741-9750-03BD97D7491A}" type="parTrans" cxnId="{A8C0453C-EAAE-244E-A537-7D987FF95544}">
      <dgm:prSet/>
      <dgm:spPr/>
      <dgm:t>
        <a:bodyPr/>
        <a:lstStyle/>
        <a:p>
          <a:endParaRPr lang="fr-FR"/>
        </a:p>
      </dgm:t>
    </dgm:pt>
    <dgm:pt modelId="{8B082A3D-19D9-124A-A299-0342C7E99494}" type="sibTrans" cxnId="{A8C0453C-EAAE-244E-A537-7D987FF95544}">
      <dgm:prSet/>
      <dgm:spPr/>
      <dgm:t>
        <a:bodyPr/>
        <a:lstStyle/>
        <a:p>
          <a:endParaRPr lang="fr-FR"/>
        </a:p>
      </dgm:t>
    </dgm:pt>
    <dgm:pt modelId="{95F7868C-AB23-5540-8D89-169B3EFD0C4E}">
      <dgm:prSet phldrT="[Texte]" custT="1"/>
      <dgm:spPr/>
      <dgm:t>
        <a:bodyPr/>
        <a:lstStyle/>
        <a:p>
          <a:r>
            <a:rPr lang="fr-FR" sz="1800" dirty="0"/>
            <a:t>Aucun cours « normal »</a:t>
          </a:r>
        </a:p>
      </dgm:t>
    </dgm:pt>
    <dgm:pt modelId="{EB74DF98-09CE-7741-8CA8-985AA747A427}" type="parTrans" cxnId="{721C52C6-75BB-2948-97E5-F6458E7EB2AE}">
      <dgm:prSet/>
      <dgm:spPr/>
      <dgm:t>
        <a:bodyPr/>
        <a:lstStyle/>
        <a:p>
          <a:endParaRPr lang="fr-FR"/>
        </a:p>
      </dgm:t>
    </dgm:pt>
    <dgm:pt modelId="{EC70F9BC-48BE-0C46-AE74-D69260C3317E}" type="sibTrans" cxnId="{721C52C6-75BB-2948-97E5-F6458E7EB2AE}">
      <dgm:prSet/>
      <dgm:spPr/>
      <dgm:t>
        <a:bodyPr/>
        <a:lstStyle/>
        <a:p>
          <a:endParaRPr lang="fr-FR"/>
        </a:p>
      </dgm:t>
    </dgm:pt>
    <dgm:pt modelId="{EB6147DE-D200-C048-A882-404687477672}">
      <dgm:prSet custT="1"/>
      <dgm:spPr/>
      <dgm:t>
        <a:bodyPr/>
        <a:lstStyle/>
        <a:p>
          <a:pPr algn="l"/>
          <a:r>
            <a:rPr lang="fr-FR" sz="1800" dirty="0"/>
            <a:t>Tête de classe = 3 élèves</a:t>
          </a:r>
        </a:p>
      </dgm:t>
    </dgm:pt>
    <dgm:pt modelId="{ADD831DF-F2BD-BB47-A520-D82E13D579E0}" type="parTrans" cxnId="{2B9C61AE-164F-3C4C-8A8D-25A0AC2C2FE3}">
      <dgm:prSet/>
      <dgm:spPr/>
      <dgm:t>
        <a:bodyPr/>
        <a:lstStyle/>
        <a:p>
          <a:endParaRPr lang="fr-FR"/>
        </a:p>
      </dgm:t>
    </dgm:pt>
    <dgm:pt modelId="{5EA16048-8F66-8B45-BCCA-1700E38C4811}" type="sibTrans" cxnId="{2B9C61AE-164F-3C4C-8A8D-25A0AC2C2FE3}">
      <dgm:prSet/>
      <dgm:spPr/>
      <dgm:t>
        <a:bodyPr/>
        <a:lstStyle/>
        <a:p>
          <a:endParaRPr lang="fr-FR"/>
        </a:p>
      </dgm:t>
    </dgm:pt>
    <dgm:pt modelId="{D66B3D9F-07B4-E14C-92A2-EF046AEEFD2D}">
      <dgm:prSet custT="1"/>
      <dgm:spPr/>
      <dgm:t>
        <a:bodyPr/>
        <a:lstStyle/>
        <a:p>
          <a:pPr algn="l"/>
          <a:r>
            <a:rPr lang="fr-FR" sz="1800" dirty="0"/>
            <a:t>15 élèves en difficulté</a:t>
          </a:r>
        </a:p>
      </dgm:t>
    </dgm:pt>
    <dgm:pt modelId="{01BA99C0-462A-AE47-A729-B284EB2BF57E}" type="parTrans" cxnId="{B56AA2AC-D28F-C540-8D5A-7B77E43C7895}">
      <dgm:prSet/>
      <dgm:spPr/>
      <dgm:t>
        <a:bodyPr/>
        <a:lstStyle/>
        <a:p>
          <a:endParaRPr lang="fr-FR"/>
        </a:p>
      </dgm:t>
    </dgm:pt>
    <dgm:pt modelId="{BBDEED11-6245-6743-B2FB-5CDBFA6A2C13}" type="sibTrans" cxnId="{B56AA2AC-D28F-C540-8D5A-7B77E43C7895}">
      <dgm:prSet/>
      <dgm:spPr/>
      <dgm:t>
        <a:bodyPr/>
        <a:lstStyle/>
        <a:p>
          <a:endParaRPr lang="fr-FR"/>
        </a:p>
      </dgm:t>
    </dgm:pt>
    <dgm:pt modelId="{D2111DB4-A13B-5840-B2BF-78F9353EF8CB}">
      <dgm:prSet custT="1"/>
      <dgm:spPr/>
      <dgm:t>
        <a:bodyPr/>
        <a:lstStyle/>
        <a:p>
          <a:pPr algn="l"/>
          <a:r>
            <a:rPr lang="fr-FR" sz="1800" dirty="0"/>
            <a:t>Dont 10 en </a:t>
          </a:r>
          <a:r>
            <a:rPr lang="fr-FR" sz="1800" b="1" dirty="0"/>
            <a:t>très grande difficulté</a:t>
          </a:r>
        </a:p>
      </dgm:t>
    </dgm:pt>
    <dgm:pt modelId="{398DAA8C-EB73-0641-9D3D-BB112117F763}" type="parTrans" cxnId="{A70319FF-7F50-C94D-8E61-F738F1AFFF7B}">
      <dgm:prSet/>
      <dgm:spPr/>
      <dgm:t>
        <a:bodyPr/>
        <a:lstStyle/>
        <a:p>
          <a:endParaRPr lang="fr-FR"/>
        </a:p>
      </dgm:t>
    </dgm:pt>
    <dgm:pt modelId="{5CF9B541-0789-DC48-BE03-6B2A5287A611}" type="sibTrans" cxnId="{A70319FF-7F50-C94D-8E61-F738F1AFFF7B}">
      <dgm:prSet/>
      <dgm:spPr/>
      <dgm:t>
        <a:bodyPr/>
        <a:lstStyle/>
        <a:p>
          <a:endParaRPr lang="fr-FR"/>
        </a:p>
      </dgm:t>
    </dgm:pt>
    <dgm:pt modelId="{1E9EFCE6-2E41-864F-988B-5F714D68AF82}">
      <dgm:prSet custT="1"/>
      <dgm:spPr/>
      <dgm:t>
        <a:bodyPr/>
        <a:lstStyle/>
        <a:p>
          <a:r>
            <a:rPr lang="fr-FR" sz="1800" dirty="0"/>
            <a:t>Absence de travail</a:t>
          </a:r>
        </a:p>
      </dgm:t>
    </dgm:pt>
    <dgm:pt modelId="{C19BE4CB-B459-9E40-9835-6A6DB7880677}" type="parTrans" cxnId="{54959CFE-3046-7C4F-AEF1-831EE5DF3B2C}">
      <dgm:prSet/>
      <dgm:spPr/>
      <dgm:t>
        <a:bodyPr/>
        <a:lstStyle/>
        <a:p>
          <a:endParaRPr lang="fr-FR"/>
        </a:p>
      </dgm:t>
    </dgm:pt>
    <dgm:pt modelId="{8E6771B9-E345-3C4E-B1A7-1F916AC40E78}" type="sibTrans" cxnId="{54959CFE-3046-7C4F-AEF1-831EE5DF3B2C}">
      <dgm:prSet/>
      <dgm:spPr/>
      <dgm:t>
        <a:bodyPr/>
        <a:lstStyle/>
        <a:p>
          <a:endParaRPr lang="fr-FR"/>
        </a:p>
      </dgm:t>
    </dgm:pt>
    <dgm:pt modelId="{05669A2A-BA71-F743-ABF3-98678D3CC936}">
      <dgm:prSet custT="1"/>
      <dgm:spPr/>
      <dgm:t>
        <a:bodyPr/>
        <a:lstStyle/>
        <a:p>
          <a:r>
            <a:rPr lang="fr-FR" sz="1800" dirty="0"/>
            <a:t>Perte de sens</a:t>
          </a:r>
        </a:p>
      </dgm:t>
    </dgm:pt>
    <dgm:pt modelId="{236C2608-30E5-2743-BFAD-F332904C9FA7}" type="parTrans" cxnId="{B5872BA3-FD7D-274D-A9C2-9BC4107D651B}">
      <dgm:prSet/>
      <dgm:spPr/>
      <dgm:t>
        <a:bodyPr/>
        <a:lstStyle/>
        <a:p>
          <a:endParaRPr lang="fr-FR"/>
        </a:p>
      </dgm:t>
    </dgm:pt>
    <dgm:pt modelId="{CB0BDF25-D529-1540-9CC8-E6274603AE44}" type="sibTrans" cxnId="{B5872BA3-FD7D-274D-A9C2-9BC4107D651B}">
      <dgm:prSet/>
      <dgm:spPr/>
      <dgm:t>
        <a:bodyPr/>
        <a:lstStyle/>
        <a:p>
          <a:endParaRPr lang="fr-FR"/>
        </a:p>
      </dgm:t>
    </dgm:pt>
    <dgm:pt modelId="{695FF326-2503-8747-9D96-A85B53CBEED4}">
      <dgm:prSet custT="1"/>
      <dgm:spPr/>
      <dgm:t>
        <a:bodyPr/>
        <a:lstStyle/>
        <a:p>
          <a:r>
            <a:rPr lang="fr-FR" sz="1800" dirty="0"/>
            <a:t>Perdus dans leur scolarité</a:t>
          </a:r>
        </a:p>
      </dgm:t>
    </dgm:pt>
    <dgm:pt modelId="{B339F37F-D661-E74E-9CA0-75788E501FEB}" type="parTrans" cxnId="{A1C491BC-6E27-4A48-8910-3293D01B5A09}">
      <dgm:prSet/>
      <dgm:spPr/>
      <dgm:t>
        <a:bodyPr/>
        <a:lstStyle/>
        <a:p>
          <a:endParaRPr lang="fr-FR"/>
        </a:p>
      </dgm:t>
    </dgm:pt>
    <dgm:pt modelId="{A777AA00-5E99-434F-BFF7-217FC9CD5AE0}" type="sibTrans" cxnId="{A1C491BC-6E27-4A48-8910-3293D01B5A09}">
      <dgm:prSet/>
      <dgm:spPr/>
      <dgm:t>
        <a:bodyPr/>
        <a:lstStyle/>
        <a:p>
          <a:endParaRPr lang="fr-FR"/>
        </a:p>
      </dgm:t>
    </dgm:pt>
    <dgm:pt modelId="{A857F5EC-4776-184A-B7D0-DC9641342595}">
      <dgm:prSet custT="1"/>
      <dgm:spPr/>
      <dgm:t>
        <a:bodyPr/>
        <a:lstStyle/>
        <a:p>
          <a:r>
            <a:rPr lang="fr-FR" sz="1800" dirty="0"/>
            <a:t>Difficultés sociales et économiques avérées</a:t>
          </a:r>
        </a:p>
      </dgm:t>
    </dgm:pt>
    <dgm:pt modelId="{BD0EE6CA-A5E0-9B41-803D-63D5134962FA}" type="parTrans" cxnId="{D9B2BB2F-A806-7546-B150-59DD4C10545B}">
      <dgm:prSet/>
      <dgm:spPr/>
      <dgm:t>
        <a:bodyPr/>
        <a:lstStyle/>
        <a:p>
          <a:endParaRPr lang="fr-FR"/>
        </a:p>
      </dgm:t>
    </dgm:pt>
    <dgm:pt modelId="{54105B0C-D940-014C-98CC-6DAE7DA797F1}" type="sibTrans" cxnId="{D9B2BB2F-A806-7546-B150-59DD4C10545B}">
      <dgm:prSet/>
      <dgm:spPr/>
      <dgm:t>
        <a:bodyPr/>
        <a:lstStyle/>
        <a:p>
          <a:endParaRPr lang="fr-FR"/>
        </a:p>
      </dgm:t>
    </dgm:pt>
    <dgm:pt modelId="{FA12D0F7-2C7B-D343-BB2C-B0F336EE1517}" type="pres">
      <dgm:prSet presAssocID="{09E95537-C236-6E4A-B5A6-400FEBC424B0}" presName="diagram" presStyleCnt="0">
        <dgm:presLayoutVars>
          <dgm:dir/>
          <dgm:animLvl val="lvl"/>
          <dgm:resizeHandles val="exact"/>
        </dgm:presLayoutVars>
      </dgm:prSet>
      <dgm:spPr/>
    </dgm:pt>
    <dgm:pt modelId="{01112FEC-084B-C846-8E45-F660358C20A3}" type="pres">
      <dgm:prSet presAssocID="{46829222-3D5D-8843-B72E-1CEAD0733732}" presName="compNode" presStyleCnt="0"/>
      <dgm:spPr/>
    </dgm:pt>
    <dgm:pt modelId="{D888F278-F3C8-EA4A-BCD9-5D3B59F194F1}" type="pres">
      <dgm:prSet presAssocID="{46829222-3D5D-8843-B72E-1CEAD0733732}" presName="childRect" presStyleLbl="bgAcc1" presStyleIdx="0" presStyleCnt="3">
        <dgm:presLayoutVars>
          <dgm:bulletEnabled val="1"/>
        </dgm:presLayoutVars>
      </dgm:prSet>
      <dgm:spPr/>
    </dgm:pt>
    <dgm:pt modelId="{904BEED1-7A31-B442-A757-BA934509E6C5}" type="pres">
      <dgm:prSet presAssocID="{46829222-3D5D-8843-B72E-1CEAD0733732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FC9B1D2C-9024-C544-9048-33A1F888AB2B}" type="pres">
      <dgm:prSet presAssocID="{46829222-3D5D-8843-B72E-1CEAD0733732}" presName="parentRect" presStyleLbl="alignNode1" presStyleIdx="0" presStyleCnt="3"/>
      <dgm:spPr/>
    </dgm:pt>
    <dgm:pt modelId="{B7077822-D523-4E47-BB1D-D0921E0E4E9B}" type="pres">
      <dgm:prSet presAssocID="{46829222-3D5D-8843-B72E-1CEAD0733732}" presName="adorn" presStyleLbl="fgAccFollow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74008585-3B4F-274F-A5A8-AE8322DBD7F3}" type="pres">
      <dgm:prSet presAssocID="{6E4E6C30-321D-EA4E-A211-9D1891E4D29C}" presName="sibTrans" presStyleLbl="sibTrans2D1" presStyleIdx="0" presStyleCnt="0"/>
      <dgm:spPr/>
    </dgm:pt>
    <dgm:pt modelId="{79C48BB0-039A-554E-884C-A9FE11FFA369}" type="pres">
      <dgm:prSet presAssocID="{50349746-11E4-004C-9050-396CAA190DA2}" presName="compNode" presStyleCnt="0"/>
      <dgm:spPr/>
    </dgm:pt>
    <dgm:pt modelId="{EB257C50-0AFD-654E-BB4A-88210167DF12}" type="pres">
      <dgm:prSet presAssocID="{50349746-11E4-004C-9050-396CAA190DA2}" presName="childRect" presStyleLbl="bgAcc1" presStyleIdx="1" presStyleCnt="3">
        <dgm:presLayoutVars>
          <dgm:bulletEnabled val="1"/>
        </dgm:presLayoutVars>
      </dgm:prSet>
      <dgm:spPr/>
    </dgm:pt>
    <dgm:pt modelId="{3C6DB50F-5A51-FB4C-A346-2E34CD68D13E}" type="pres">
      <dgm:prSet presAssocID="{50349746-11E4-004C-9050-396CAA190DA2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00A16258-BE12-8646-954E-758559E8E8D1}" type="pres">
      <dgm:prSet presAssocID="{50349746-11E4-004C-9050-396CAA190DA2}" presName="parentRect" presStyleLbl="alignNode1" presStyleIdx="1" presStyleCnt="3"/>
      <dgm:spPr/>
    </dgm:pt>
    <dgm:pt modelId="{8D3CB037-F7A0-334F-997F-DBD061DC5660}" type="pres">
      <dgm:prSet presAssocID="{50349746-11E4-004C-9050-396CAA190DA2}" presName="adorn" presStyleLbl="fgAccFollowNod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7AB50F28-4A0F-3546-A096-22BAED25D7FC}" type="pres">
      <dgm:prSet presAssocID="{C865C1EC-3029-0247-922D-E1E96766A2E5}" presName="sibTrans" presStyleLbl="sibTrans2D1" presStyleIdx="0" presStyleCnt="0"/>
      <dgm:spPr/>
    </dgm:pt>
    <dgm:pt modelId="{6FD3F0D3-7B40-D542-8089-89D2FA52F034}" type="pres">
      <dgm:prSet presAssocID="{0B42901C-ED9B-0243-96F0-4A969B47ACB9}" presName="compNode" presStyleCnt="0"/>
      <dgm:spPr/>
    </dgm:pt>
    <dgm:pt modelId="{DFC860C1-2303-8A48-8D7D-D0DB56CD0A4F}" type="pres">
      <dgm:prSet presAssocID="{0B42901C-ED9B-0243-96F0-4A969B47ACB9}" presName="childRect" presStyleLbl="bgAcc1" presStyleIdx="2" presStyleCnt="3">
        <dgm:presLayoutVars>
          <dgm:bulletEnabled val="1"/>
        </dgm:presLayoutVars>
      </dgm:prSet>
      <dgm:spPr/>
    </dgm:pt>
    <dgm:pt modelId="{73A49AD0-2326-8440-A83A-EBCFC8D12E3C}" type="pres">
      <dgm:prSet presAssocID="{0B42901C-ED9B-0243-96F0-4A969B47ACB9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B9DC1231-1506-A244-8052-ECEA10546969}" type="pres">
      <dgm:prSet presAssocID="{0B42901C-ED9B-0243-96F0-4A969B47ACB9}" presName="parentRect" presStyleLbl="alignNode1" presStyleIdx="2" presStyleCnt="3"/>
      <dgm:spPr/>
    </dgm:pt>
    <dgm:pt modelId="{6F377D4E-B1E3-1F4F-B969-B8212E4DE860}" type="pres">
      <dgm:prSet presAssocID="{0B42901C-ED9B-0243-96F0-4A969B47ACB9}" presName="adorn" presStyleLbl="fgAccFollowNode1" presStyleIdx="2" presStyleCnt="3" custLinFactNeighborX="10807" custLinFactNeighborY="-135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</dgm:ptLst>
  <dgm:cxnLst>
    <dgm:cxn modelId="{F3C5C40F-303C-B743-B090-5C4A95E3BD49}" type="presOf" srcId="{C865C1EC-3029-0247-922D-E1E96766A2E5}" destId="{7AB50F28-4A0F-3546-A096-22BAED25D7FC}" srcOrd="0" destOrd="0" presId="urn:microsoft.com/office/officeart/2005/8/layout/bList2"/>
    <dgm:cxn modelId="{E1279D12-21B0-7743-9BFE-A7430EC1CA6F}" type="presOf" srcId="{8C940A1F-6923-0E44-A6E6-E0B2F9BAD90C}" destId="{D888F278-F3C8-EA4A-BCD9-5D3B59F194F1}" srcOrd="0" destOrd="2" presId="urn:microsoft.com/office/officeart/2005/8/layout/bList2"/>
    <dgm:cxn modelId="{AFEBD125-CB91-E749-A145-D3EAAD33F295}" type="presOf" srcId="{6E4E6C30-321D-EA4E-A211-9D1891E4D29C}" destId="{74008585-3B4F-274F-A5A8-AE8322DBD7F3}" srcOrd="0" destOrd="0" presId="urn:microsoft.com/office/officeart/2005/8/layout/bList2"/>
    <dgm:cxn modelId="{B9C25227-D2DD-DD44-922F-AD9F814549C2}" srcId="{09E95537-C236-6E4A-B5A6-400FEBC424B0}" destId="{46829222-3D5D-8843-B72E-1CEAD0733732}" srcOrd="0" destOrd="0" parTransId="{B9B09CC4-2568-B144-9469-3DD8A3EEA555}" sibTransId="{6E4E6C30-321D-EA4E-A211-9D1891E4D29C}"/>
    <dgm:cxn modelId="{D9B2BB2F-A806-7546-B150-59DD4C10545B}" srcId="{0B42901C-ED9B-0243-96F0-4A969B47ACB9}" destId="{A857F5EC-4776-184A-B7D0-DC9641342595}" srcOrd="3" destOrd="0" parTransId="{BD0EE6CA-A5E0-9B41-803D-63D5134962FA}" sibTransId="{54105B0C-D940-014C-98CC-6DAE7DA797F1}"/>
    <dgm:cxn modelId="{A8C0453C-EAAE-244E-A537-7D987FF95544}" srcId="{46829222-3D5D-8843-B72E-1CEAD0733732}" destId="{8C940A1F-6923-0E44-A6E6-E0B2F9BAD90C}" srcOrd="2" destOrd="0" parTransId="{DD01EAEB-7CEA-E741-9750-03BD97D7491A}" sibTransId="{8B082A3D-19D9-124A-A299-0342C7E99494}"/>
    <dgm:cxn modelId="{0510AE3C-C91B-DA4D-A55A-465FD576E9CA}" srcId="{09E95537-C236-6E4A-B5A6-400FEBC424B0}" destId="{50349746-11E4-004C-9050-396CAA190DA2}" srcOrd="1" destOrd="0" parTransId="{A3A83E15-FE64-8944-A427-AAD3CDC50089}" sibTransId="{C865C1EC-3029-0247-922D-E1E96766A2E5}"/>
    <dgm:cxn modelId="{39B7E165-29EC-BC44-897F-387B77DF092D}" type="presOf" srcId="{09E95537-C236-6E4A-B5A6-400FEBC424B0}" destId="{FA12D0F7-2C7B-D343-BB2C-B0F336EE1517}" srcOrd="0" destOrd="0" presId="urn:microsoft.com/office/officeart/2005/8/layout/bList2"/>
    <dgm:cxn modelId="{FD367868-5287-A64D-A19A-4C0BCFD484B1}" type="presOf" srcId="{50349746-11E4-004C-9050-396CAA190DA2}" destId="{3C6DB50F-5A51-FB4C-A346-2E34CD68D13E}" srcOrd="0" destOrd="0" presId="urn:microsoft.com/office/officeart/2005/8/layout/bList2"/>
    <dgm:cxn modelId="{4656706B-A2FF-5342-8456-E033F229111D}" type="presOf" srcId="{EB6147DE-D200-C048-A882-404687477672}" destId="{EB257C50-0AFD-654E-BB4A-88210167DF12}" srcOrd="0" destOrd="0" presId="urn:microsoft.com/office/officeart/2005/8/layout/bList2"/>
    <dgm:cxn modelId="{7E8DF779-DD04-5D49-A4AE-E40C984E5A34}" type="presOf" srcId="{D66B3D9F-07B4-E14C-92A2-EF046AEEFD2D}" destId="{EB257C50-0AFD-654E-BB4A-88210167DF12}" srcOrd="0" destOrd="1" presId="urn:microsoft.com/office/officeart/2005/8/layout/bList2"/>
    <dgm:cxn modelId="{0382A67A-38AE-E14D-A5EA-3FE1579DB1AC}" type="presOf" srcId="{A857F5EC-4776-184A-B7D0-DC9641342595}" destId="{DFC860C1-2303-8A48-8D7D-D0DB56CD0A4F}" srcOrd="0" destOrd="3" presId="urn:microsoft.com/office/officeart/2005/8/layout/bList2"/>
    <dgm:cxn modelId="{E175B69C-E3A4-1048-BD27-F7D0ED60E624}" type="presOf" srcId="{46829222-3D5D-8843-B72E-1CEAD0733732}" destId="{904BEED1-7A31-B442-A757-BA934509E6C5}" srcOrd="0" destOrd="0" presId="urn:microsoft.com/office/officeart/2005/8/layout/bList2"/>
    <dgm:cxn modelId="{B5872BA3-FD7D-274D-A9C2-9BC4107D651B}" srcId="{0B42901C-ED9B-0243-96F0-4A969B47ACB9}" destId="{05669A2A-BA71-F743-ABF3-98678D3CC936}" srcOrd="1" destOrd="0" parTransId="{236C2608-30E5-2743-BFAD-F332904C9FA7}" sibTransId="{CB0BDF25-D529-1540-9CC8-E6274603AE44}"/>
    <dgm:cxn modelId="{6E8BFEA7-B9A7-A341-B059-9D5910E02A27}" srcId="{09E95537-C236-6E4A-B5A6-400FEBC424B0}" destId="{0B42901C-ED9B-0243-96F0-4A969B47ACB9}" srcOrd="2" destOrd="0" parTransId="{9EFB1EE9-3CF0-8A45-B118-8EEE0B230EA4}" sibTransId="{1F08A6BD-2527-6248-98AF-2E10A0FA196D}"/>
    <dgm:cxn modelId="{E757CCA8-D1AD-AF49-91D2-CE0F303DBC76}" type="presOf" srcId="{0B42901C-ED9B-0243-96F0-4A969B47ACB9}" destId="{73A49AD0-2326-8440-A83A-EBCFC8D12E3C}" srcOrd="0" destOrd="0" presId="urn:microsoft.com/office/officeart/2005/8/layout/bList2"/>
    <dgm:cxn modelId="{B56AA2AC-D28F-C540-8D5A-7B77E43C7895}" srcId="{50349746-11E4-004C-9050-396CAA190DA2}" destId="{D66B3D9F-07B4-E14C-92A2-EF046AEEFD2D}" srcOrd="1" destOrd="0" parTransId="{01BA99C0-462A-AE47-A729-B284EB2BF57E}" sibTransId="{BBDEED11-6245-6743-B2FB-5CDBFA6A2C13}"/>
    <dgm:cxn modelId="{627F70AD-69BD-6E4D-B97C-765B984CFE9D}" type="presOf" srcId="{D2111DB4-A13B-5840-B2BF-78F9353EF8CB}" destId="{EB257C50-0AFD-654E-BB4A-88210167DF12}" srcOrd="0" destOrd="2" presId="urn:microsoft.com/office/officeart/2005/8/layout/bList2"/>
    <dgm:cxn modelId="{F65212AE-54EB-C541-9525-D17BCAD12860}" type="presOf" srcId="{5D3E3B26-AFFD-B14B-ACBC-6CC47DCF4FA0}" destId="{D888F278-F3C8-EA4A-BCD9-5D3B59F194F1}" srcOrd="0" destOrd="0" presId="urn:microsoft.com/office/officeart/2005/8/layout/bList2"/>
    <dgm:cxn modelId="{2B9C61AE-164F-3C4C-8A8D-25A0AC2C2FE3}" srcId="{50349746-11E4-004C-9050-396CAA190DA2}" destId="{EB6147DE-D200-C048-A882-404687477672}" srcOrd="0" destOrd="0" parTransId="{ADD831DF-F2BD-BB47-A520-D82E13D579E0}" sibTransId="{5EA16048-8F66-8B45-BCCA-1700E38C4811}"/>
    <dgm:cxn modelId="{A2827BB7-063D-624C-9075-66B38BBC3529}" type="presOf" srcId="{46829222-3D5D-8843-B72E-1CEAD0733732}" destId="{FC9B1D2C-9024-C544-9048-33A1F888AB2B}" srcOrd="1" destOrd="0" presId="urn:microsoft.com/office/officeart/2005/8/layout/bList2"/>
    <dgm:cxn modelId="{A1C491BC-6E27-4A48-8910-3293D01B5A09}" srcId="{0B42901C-ED9B-0243-96F0-4A969B47ACB9}" destId="{695FF326-2503-8747-9D96-A85B53CBEED4}" srcOrd="2" destOrd="0" parTransId="{B339F37F-D661-E74E-9CA0-75788E501FEB}" sibTransId="{A777AA00-5E99-434F-BFF7-217FC9CD5AE0}"/>
    <dgm:cxn modelId="{B2497FBD-A7DE-3241-B9E4-11DD01DA2A9E}" type="presOf" srcId="{50349746-11E4-004C-9050-396CAA190DA2}" destId="{00A16258-BE12-8646-954E-758559E8E8D1}" srcOrd="1" destOrd="0" presId="urn:microsoft.com/office/officeart/2005/8/layout/bList2"/>
    <dgm:cxn modelId="{721C52C6-75BB-2948-97E5-F6458E7EB2AE}" srcId="{46829222-3D5D-8843-B72E-1CEAD0733732}" destId="{95F7868C-AB23-5540-8D89-169B3EFD0C4E}" srcOrd="1" destOrd="0" parTransId="{EB74DF98-09CE-7741-8CA8-985AA747A427}" sibTransId="{EC70F9BC-48BE-0C46-AE74-D69260C3317E}"/>
    <dgm:cxn modelId="{FD2DB0D5-C986-B840-82A7-AEBA195E8363}" type="presOf" srcId="{05669A2A-BA71-F743-ABF3-98678D3CC936}" destId="{DFC860C1-2303-8A48-8D7D-D0DB56CD0A4F}" srcOrd="0" destOrd="1" presId="urn:microsoft.com/office/officeart/2005/8/layout/bList2"/>
    <dgm:cxn modelId="{7796B9E4-16D6-AB47-B58D-3D7F7AE495FD}" type="presOf" srcId="{0B42901C-ED9B-0243-96F0-4A969B47ACB9}" destId="{B9DC1231-1506-A244-8052-ECEA10546969}" srcOrd="1" destOrd="0" presId="urn:microsoft.com/office/officeart/2005/8/layout/bList2"/>
    <dgm:cxn modelId="{D9BC93E5-2223-4045-8A55-B8B7F7B7ECD7}" type="presOf" srcId="{1E9EFCE6-2E41-864F-988B-5F714D68AF82}" destId="{DFC860C1-2303-8A48-8D7D-D0DB56CD0A4F}" srcOrd="0" destOrd="0" presId="urn:microsoft.com/office/officeart/2005/8/layout/bList2"/>
    <dgm:cxn modelId="{5CC8C4E6-C582-574F-A71F-7DF7B75F8D7A}" srcId="{46829222-3D5D-8843-B72E-1CEAD0733732}" destId="{5D3E3B26-AFFD-B14B-ACBC-6CC47DCF4FA0}" srcOrd="0" destOrd="0" parTransId="{DDA54D72-9111-E047-9983-239AE38D8B46}" sibTransId="{7843437A-F9B8-224E-ADE6-ACAAFBC13205}"/>
    <dgm:cxn modelId="{8AAB9DE8-B1D6-6347-931E-44ED59A3999C}" type="presOf" srcId="{95F7868C-AB23-5540-8D89-169B3EFD0C4E}" destId="{D888F278-F3C8-EA4A-BCD9-5D3B59F194F1}" srcOrd="0" destOrd="1" presId="urn:microsoft.com/office/officeart/2005/8/layout/bList2"/>
    <dgm:cxn modelId="{8ABFB2F0-DAFA-CC42-B99F-97D916E07844}" type="presOf" srcId="{695FF326-2503-8747-9D96-A85B53CBEED4}" destId="{DFC860C1-2303-8A48-8D7D-D0DB56CD0A4F}" srcOrd="0" destOrd="2" presId="urn:microsoft.com/office/officeart/2005/8/layout/bList2"/>
    <dgm:cxn modelId="{54959CFE-3046-7C4F-AEF1-831EE5DF3B2C}" srcId="{0B42901C-ED9B-0243-96F0-4A969B47ACB9}" destId="{1E9EFCE6-2E41-864F-988B-5F714D68AF82}" srcOrd="0" destOrd="0" parTransId="{C19BE4CB-B459-9E40-9835-6A6DB7880677}" sibTransId="{8E6771B9-E345-3C4E-B1A7-1F916AC40E78}"/>
    <dgm:cxn modelId="{A70319FF-7F50-C94D-8E61-F738F1AFFF7B}" srcId="{50349746-11E4-004C-9050-396CAA190DA2}" destId="{D2111DB4-A13B-5840-B2BF-78F9353EF8CB}" srcOrd="2" destOrd="0" parTransId="{398DAA8C-EB73-0641-9D3D-BB112117F763}" sibTransId="{5CF9B541-0789-DC48-BE03-6B2A5287A611}"/>
    <dgm:cxn modelId="{8E72059E-EA8B-A64E-96DF-8E9EDB696E74}" type="presParOf" srcId="{FA12D0F7-2C7B-D343-BB2C-B0F336EE1517}" destId="{01112FEC-084B-C846-8E45-F660358C20A3}" srcOrd="0" destOrd="0" presId="urn:microsoft.com/office/officeart/2005/8/layout/bList2"/>
    <dgm:cxn modelId="{C0216589-3632-DF4A-983F-05BD0DEECFAC}" type="presParOf" srcId="{01112FEC-084B-C846-8E45-F660358C20A3}" destId="{D888F278-F3C8-EA4A-BCD9-5D3B59F194F1}" srcOrd="0" destOrd="0" presId="urn:microsoft.com/office/officeart/2005/8/layout/bList2"/>
    <dgm:cxn modelId="{9C90B859-42B8-3840-8E92-07D6F419400A}" type="presParOf" srcId="{01112FEC-084B-C846-8E45-F660358C20A3}" destId="{904BEED1-7A31-B442-A757-BA934509E6C5}" srcOrd="1" destOrd="0" presId="urn:microsoft.com/office/officeart/2005/8/layout/bList2"/>
    <dgm:cxn modelId="{2F8457C5-8D5D-9E4D-9C72-B272F71ABBEC}" type="presParOf" srcId="{01112FEC-084B-C846-8E45-F660358C20A3}" destId="{FC9B1D2C-9024-C544-9048-33A1F888AB2B}" srcOrd="2" destOrd="0" presId="urn:microsoft.com/office/officeart/2005/8/layout/bList2"/>
    <dgm:cxn modelId="{9D4E3E84-1FAF-354D-A15A-1A7C3ED5F004}" type="presParOf" srcId="{01112FEC-084B-C846-8E45-F660358C20A3}" destId="{B7077822-D523-4E47-BB1D-D0921E0E4E9B}" srcOrd="3" destOrd="0" presId="urn:microsoft.com/office/officeart/2005/8/layout/bList2"/>
    <dgm:cxn modelId="{665C6ECB-77FC-C541-883F-7C15A3D815EF}" type="presParOf" srcId="{FA12D0F7-2C7B-D343-BB2C-B0F336EE1517}" destId="{74008585-3B4F-274F-A5A8-AE8322DBD7F3}" srcOrd="1" destOrd="0" presId="urn:microsoft.com/office/officeart/2005/8/layout/bList2"/>
    <dgm:cxn modelId="{801B39DD-0FAD-4245-9F01-8B43F1A39E3C}" type="presParOf" srcId="{FA12D0F7-2C7B-D343-BB2C-B0F336EE1517}" destId="{79C48BB0-039A-554E-884C-A9FE11FFA369}" srcOrd="2" destOrd="0" presId="urn:microsoft.com/office/officeart/2005/8/layout/bList2"/>
    <dgm:cxn modelId="{FD68E051-1B7C-D244-A172-FB39769BCE3A}" type="presParOf" srcId="{79C48BB0-039A-554E-884C-A9FE11FFA369}" destId="{EB257C50-0AFD-654E-BB4A-88210167DF12}" srcOrd="0" destOrd="0" presId="urn:microsoft.com/office/officeart/2005/8/layout/bList2"/>
    <dgm:cxn modelId="{25CBE170-1B2D-1343-878F-A92C731EC4AF}" type="presParOf" srcId="{79C48BB0-039A-554E-884C-A9FE11FFA369}" destId="{3C6DB50F-5A51-FB4C-A346-2E34CD68D13E}" srcOrd="1" destOrd="0" presId="urn:microsoft.com/office/officeart/2005/8/layout/bList2"/>
    <dgm:cxn modelId="{CBCBDCB1-A779-3141-A80B-E5F41CCDEFC9}" type="presParOf" srcId="{79C48BB0-039A-554E-884C-A9FE11FFA369}" destId="{00A16258-BE12-8646-954E-758559E8E8D1}" srcOrd="2" destOrd="0" presId="urn:microsoft.com/office/officeart/2005/8/layout/bList2"/>
    <dgm:cxn modelId="{1CB6F24C-B2B4-D045-A3EB-8D1849564D56}" type="presParOf" srcId="{79C48BB0-039A-554E-884C-A9FE11FFA369}" destId="{8D3CB037-F7A0-334F-997F-DBD061DC5660}" srcOrd="3" destOrd="0" presId="urn:microsoft.com/office/officeart/2005/8/layout/bList2"/>
    <dgm:cxn modelId="{44C6D2BE-BF7D-1041-820D-0F7E56F82A60}" type="presParOf" srcId="{FA12D0F7-2C7B-D343-BB2C-B0F336EE1517}" destId="{7AB50F28-4A0F-3546-A096-22BAED25D7FC}" srcOrd="3" destOrd="0" presId="urn:microsoft.com/office/officeart/2005/8/layout/bList2"/>
    <dgm:cxn modelId="{CEBB4D24-2754-0D40-BA7F-A067936219C2}" type="presParOf" srcId="{FA12D0F7-2C7B-D343-BB2C-B0F336EE1517}" destId="{6FD3F0D3-7B40-D542-8089-89D2FA52F034}" srcOrd="4" destOrd="0" presId="urn:microsoft.com/office/officeart/2005/8/layout/bList2"/>
    <dgm:cxn modelId="{BF27E9D3-0018-154B-8CA2-D205BFD147DB}" type="presParOf" srcId="{6FD3F0D3-7B40-D542-8089-89D2FA52F034}" destId="{DFC860C1-2303-8A48-8D7D-D0DB56CD0A4F}" srcOrd="0" destOrd="0" presId="urn:microsoft.com/office/officeart/2005/8/layout/bList2"/>
    <dgm:cxn modelId="{C08D19BA-E74C-FE4B-B3FA-94A728CDF6D3}" type="presParOf" srcId="{6FD3F0D3-7B40-D542-8089-89D2FA52F034}" destId="{73A49AD0-2326-8440-A83A-EBCFC8D12E3C}" srcOrd="1" destOrd="0" presId="urn:microsoft.com/office/officeart/2005/8/layout/bList2"/>
    <dgm:cxn modelId="{C67DE7D7-933B-AA4E-B0CF-21886398DB3B}" type="presParOf" srcId="{6FD3F0D3-7B40-D542-8089-89D2FA52F034}" destId="{B9DC1231-1506-A244-8052-ECEA10546969}" srcOrd="2" destOrd="0" presId="urn:microsoft.com/office/officeart/2005/8/layout/bList2"/>
    <dgm:cxn modelId="{3D15F8CD-E683-8E49-9D54-D53A04CF1C45}" type="presParOf" srcId="{6FD3F0D3-7B40-D542-8089-89D2FA52F034}" destId="{6F377D4E-B1E3-1F4F-B969-B8212E4DE860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2D085F-04AE-1447-B0B7-451B2DAE579F}" type="doc">
      <dgm:prSet loTypeId="urn:microsoft.com/office/officeart/2005/8/layout/hList7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AC444B12-59A2-3A43-8D1F-13473E7BFCC0}">
      <dgm:prSet phldrT="[Texte]"/>
      <dgm:spPr/>
      <dgm:t>
        <a:bodyPr/>
        <a:lstStyle/>
        <a:p>
          <a:pPr algn="ctr"/>
          <a:r>
            <a:rPr lang="fr-FR" sz="1800" dirty="0"/>
            <a:t>Niveau faible</a:t>
          </a:r>
        </a:p>
        <a:p>
          <a:pPr algn="ctr"/>
          <a:endParaRPr lang="fr-FR" sz="1800" dirty="0"/>
        </a:p>
      </dgm:t>
    </dgm:pt>
    <dgm:pt modelId="{C47706E0-420B-4246-8668-5EC92E1A5E7A}" type="parTrans" cxnId="{264C26B2-1FC6-CC4D-878D-4193ED941FE4}">
      <dgm:prSet/>
      <dgm:spPr/>
      <dgm:t>
        <a:bodyPr/>
        <a:lstStyle/>
        <a:p>
          <a:endParaRPr lang="fr-FR"/>
        </a:p>
      </dgm:t>
    </dgm:pt>
    <dgm:pt modelId="{609F860A-03DE-4B4F-8339-831C90F8B89E}" type="sibTrans" cxnId="{264C26B2-1FC6-CC4D-878D-4193ED941FE4}">
      <dgm:prSet/>
      <dgm:spPr/>
      <dgm:t>
        <a:bodyPr/>
        <a:lstStyle/>
        <a:p>
          <a:endParaRPr lang="fr-FR"/>
        </a:p>
      </dgm:t>
    </dgm:pt>
    <dgm:pt modelId="{A2FB13D0-EEF8-994A-9F0B-B9B13B3CFCF9}">
      <dgm:prSet phldrT="[Texte]" custT="1"/>
      <dgm:spPr/>
      <dgm:t>
        <a:bodyPr/>
        <a:lstStyle/>
        <a:p>
          <a:pPr algn="l"/>
          <a:r>
            <a:rPr lang="fr-FR" sz="1600" dirty="0"/>
            <a:t>Pas d’intérêt à travailler</a:t>
          </a:r>
        </a:p>
      </dgm:t>
    </dgm:pt>
    <dgm:pt modelId="{1847A6E2-41F5-B84B-9C7F-12AAC4E2476C}" type="parTrans" cxnId="{5E4F4E1A-4481-5E47-8B41-721E8909247A}">
      <dgm:prSet/>
      <dgm:spPr/>
      <dgm:t>
        <a:bodyPr/>
        <a:lstStyle/>
        <a:p>
          <a:endParaRPr lang="fr-FR"/>
        </a:p>
      </dgm:t>
    </dgm:pt>
    <dgm:pt modelId="{5DCDE7B4-7EE2-6D4C-AF34-029C5A7E8F9E}" type="sibTrans" cxnId="{5E4F4E1A-4481-5E47-8B41-721E8909247A}">
      <dgm:prSet/>
      <dgm:spPr/>
      <dgm:t>
        <a:bodyPr/>
        <a:lstStyle/>
        <a:p>
          <a:endParaRPr lang="fr-FR"/>
        </a:p>
      </dgm:t>
    </dgm:pt>
    <dgm:pt modelId="{B301F4CF-4F95-0249-8328-30922220BAEF}">
      <dgm:prSet phldrT="[Texte]"/>
      <dgm:spPr/>
      <dgm:t>
        <a:bodyPr/>
        <a:lstStyle/>
        <a:p>
          <a:pPr algn="ctr"/>
          <a:r>
            <a:rPr lang="fr-FR" sz="1800" dirty="0"/>
            <a:t>Pas d’engagement face au travail</a:t>
          </a:r>
        </a:p>
      </dgm:t>
    </dgm:pt>
    <dgm:pt modelId="{B92B9763-F698-AB4D-80F0-B2448FC1628F}" type="parTrans" cxnId="{194B6B28-9F1B-2840-944F-E0D456EF7BFE}">
      <dgm:prSet/>
      <dgm:spPr/>
      <dgm:t>
        <a:bodyPr/>
        <a:lstStyle/>
        <a:p>
          <a:endParaRPr lang="fr-FR"/>
        </a:p>
      </dgm:t>
    </dgm:pt>
    <dgm:pt modelId="{341E3323-9FCC-3D41-99A7-8FFA048D5C21}" type="sibTrans" cxnId="{194B6B28-9F1B-2840-944F-E0D456EF7BFE}">
      <dgm:prSet/>
      <dgm:spPr/>
      <dgm:t>
        <a:bodyPr/>
        <a:lstStyle/>
        <a:p>
          <a:endParaRPr lang="fr-FR"/>
        </a:p>
      </dgm:t>
    </dgm:pt>
    <dgm:pt modelId="{E8EB273E-14A5-E347-BA59-61BF0A96F94F}">
      <dgm:prSet phldrT="[Texte]" custT="1"/>
      <dgm:spPr/>
      <dgm:t>
        <a:bodyPr/>
        <a:lstStyle/>
        <a:p>
          <a:pPr algn="l"/>
          <a:r>
            <a:rPr lang="fr-FR" sz="1400" dirty="0"/>
            <a:t> </a:t>
          </a:r>
          <a:r>
            <a:rPr lang="fr-FR" sz="1600" dirty="0"/>
            <a:t>Pas de vision moyen / long terme</a:t>
          </a:r>
        </a:p>
      </dgm:t>
    </dgm:pt>
    <dgm:pt modelId="{FACD8EB6-6E9A-6B46-A6FB-1CE1E6F421E8}" type="parTrans" cxnId="{34829395-B3B6-E944-B783-0E14E7BEEA79}">
      <dgm:prSet/>
      <dgm:spPr/>
      <dgm:t>
        <a:bodyPr/>
        <a:lstStyle/>
        <a:p>
          <a:endParaRPr lang="fr-FR"/>
        </a:p>
      </dgm:t>
    </dgm:pt>
    <dgm:pt modelId="{6ECAFA1A-4974-BD4F-AED3-5FDE05AC35E1}" type="sibTrans" cxnId="{34829395-B3B6-E944-B783-0E14E7BEEA79}">
      <dgm:prSet/>
      <dgm:spPr/>
      <dgm:t>
        <a:bodyPr/>
        <a:lstStyle/>
        <a:p>
          <a:endParaRPr lang="fr-FR"/>
        </a:p>
      </dgm:t>
    </dgm:pt>
    <dgm:pt modelId="{5CBF51FC-A6B4-2449-875B-5E188DB9819F}">
      <dgm:prSet phldrT="[Texte]"/>
      <dgm:spPr/>
      <dgm:t>
        <a:bodyPr/>
        <a:lstStyle/>
        <a:p>
          <a:pPr algn="ctr"/>
          <a:r>
            <a:rPr lang="fr-FR" sz="1900" dirty="0"/>
            <a:t>Perturbations en classe</a:t>
          </a:r>
        </a:p>
        <a:p>
          <a:pPr algn="ctr"/>
          <a:endParaRPr lang="fr-FR" sz="1900" dirty="0"/>
        </a:p>
      </dgm:t>
    </dgm:pt>
    <dgm:pt modelId="{283A1719-C158-724D-B6A0-53F8B37112BA}" type="parTrans" cxnId="{F43BC57E-80DC-C244-927C-23B8954BD8BE}">
      <dgm:prSet/>
      <dgm:spPr/>
      <dgm:t>
        <a:bodyPr/>
        <a:lstStyle/>
        <a:p>
          <a:endParaRPr lang="fr-FR"/>
        </a:p>
      </dgm:t>
    </dgm:pt>
    <dgm:pt modelId="{B4454EE7-DCFE-0C41-9A0C-C7309F649B7D}" type="sibTrans" cxnId="{F43BC57E-80DC-C244-927C-23B8954BD8BE}">
      <dgm:prSet/>
      <dgm:spPr/>
      <dgm:t>
        <a:bodyPr/>
        <a:lstStyle/>
        <a:p>
          <a:endParaRPr lang="fr-FR"/>
        </a:p>
      </dgm:t>
    </dgm:pt>
    <dgm:pt modelId="{EB9205F6-0149-6E42-8E54-683327BD46DA}">
      <dgm:prSet phldrT="[Texte]" custT="1"/>
      <dgm:spPr/>
      <dgm:t>
        <a:bodyPr/>
        <a:lstStyle/>
        <a:p>
          <a:pPr algn="l"/>
          <a:r>
            <a:rPr lang="fr-FR" sz="1500" dirty="0"/>
            <a:t> </a:t>
          </a:r>
          <a:r>
            <a:rPr lang="fr-FR" sz="1600" dirty="0"/>
            <a:t>Décrochage</a:t>
          </a:r>
        </a:p>
      </dgm:t>
    </dgm:pt>
    <dgm:pt modelId="{9477483C-F1E5-CB42-A490-0F7CCA2B540B}" type="parTrans" cxnId="{5EED2622-63B6-EA4C-89B7-CB1A6B1803E7}">
      <dgm:prSet/>
      <dgm:spPr/>
      <dgm:t>
        <a:bodyPr/>
        <a:lstStyle/>
        <a:p>
          <a:endParaRPr lang="fr-FR"/>
        </a:p>
      </dgm:t>
    </dgm:pt>
    <dgm:pt modelId="{7A8E8B82-852F-F24C-941C-0289B8C5666F}" type="sibTrans" cxnId="{5EED2622-63B6-EA4C-89B7-CB1A6B1803E7}">
      <dgm:prSet/>
      <dgm:spPr/>
      <dgm:t>
        <a:bodyPr/>
        <a:lstStyle/>
        <a:p>
          <a:endParaRPr lang="fr-FR"/>
        </a:p>
      </dgm:t>
    </dgm:pt>
    <dgm:pt modelId="{5995B128-A400-4C46-8039-8CA172F5A729}">
      <dgm:prSet phldrT="[Texte]" custT="1"/>
      <dgm:spPr/>
      <dgm:t>
        <a:bodyPr/>
        <a:lstStyle/>
        <a:p>
          <a:pPr algn="l"/>
          <a:r>
            <a:rPr lang="fr-FR" sz="1600" dirty="0"/>
            <a:t>Plus d’habitudes</a:t>
          </a:r>
        </a:p>
      </dgm:t>
    </dgm:pt>
    <dgm:pt modelId="{5A145B84-87C0-8D42-A54B-6C1AB3A0F501}" type="parTrans" cxnId="{0FBB31CB-BA58-EE43-B4E9-984363C42846}">
      <dgm:prSet/>
      <dgm:spPr/>
      <dgm:t>
        <a:bodyPr/>
        <a:lstStyle/>
        <a:p>
          <a:endParaRPr lang="fr-FR"/>
        </a:p>
      </dgm:t>
    </dgm:pt>
    <dgm:pt modelId="{657502AF-0040-0B4D-8D44-9C357244758A}" type="sibTrans" cxnId="{0FBB31CB-BA58-EE43-B4E9-984363C42846}">
      <dgm:prSet/>
      <dgm:spPr/>
      <dgm:t>
        <a:bodyPr/>
        <a:lstStyle/>
        <a:p>
          <a:endParaRPr lang="fr-FR"/>
        </a:p>
      </dgm:t>
    </dgm:pt>
    <dgm:pt modelId="{C6C9FF6E-4250-2E4E-A2A3-121E9CCE086C}">
      <dgm:prSet phldrT="[Texte]" custT="1"/>
      <dgm:spPr/>
      <dgm:t>
        <a:bodyPr/>
        <a:lstStyle/>
        <a:p>
          <a:pPr algn="l"/>
          <a:r>
            <a:rPr lang="fr-FR" sz="1600" dirty="0"/>
            <a:t>Mauvaises méthodes de travail</a:t>
          </a:r>
        </a:p>
      </dgm:t>
    </dgm:pt>
    <dgm:pt modelId="{B1E760A3-D104-AC4C-A1A5-361637A26F5D}" type="parTrans" cxnId="{19B6981C-DCE1-FB4D-9224-3F5526AAC333}">
      <dgm:prSet/>
      <dgm:spPr/>
      <dgm:t>
        <a:bodyPr/>
        <a:lstStyle/>
        <a:p>
          <a:endParaRPr lang="fr-FR"/>
        </a:p>
      </dgm:t>
    </dgm:pt>
    <dgm:pt modelId="{E0854AFB-01B7-6F41-ABB8-39DA3FE6D19B}" type="sibTrans" cxnId="{19B6981C-DCE1-FB4D-9224-3F5526AAC333}">
      <dgm:prSet/>
      <dgm:spPr/>
      <dgm:t>
        <a:bodyPr/>
        <a:lstStyle/>
        <a:p>
          <a:endParaRPr lang="fr-FR"/>
        </a:p>
      </dgm:t>
    </dgm:pt>
    <dgm:pt modelId="{1F8F05B0-F047-724D-A5F6-115882CA805A}">
      <dgm:prSet phldrT="[Texte]" custT="1"/>
      <dgm:spPr/>
      <dgm:t>
        <a:bodyPr/>
        <a:lstStyle/>
        <a:p>
          <a:pPr algn="l"/>
          <a:r>
            <a:rPr lang="fr-FR" sz="1600" dirty="0"/>
            <a:t> Peu d’impacts</a:t>
          </a:r>
        </a:p>
      </dgm:t>
    </dgm:pt>
    <dgm:pt modelId="{5013EC66-6490-174F-A2C1-50917CE1DFCC}" type="parTrans" cxnId="{6867DC08-CC97-D44F-906F-974BEED6467D}">
      <dgm:prSet/>
      <dgm:spPr/>
      <dgm:t>
        <a:bodyPr/>
        <a:lstStyle/>
        <a:p>
          <a:endParaRPr lang="fr-FR"/>
        </a:p>
      </dgm:t>
    </dgm:pt>
    <dgm:pt modelId="{FB5C46AE-04C2-6141-8305-EB1458E9836D}" type="sibTrans" cxnId="{6867DC08-CC97-D44F-906F-974BEED6467D}">
      <dgm:prSet/>
      <dgm:spPr/>
      <dgm:t>
        <a:bodyPr/>
        <a:lstStyle/>
        <a:p>
          <a:endParaRPr lang="fr-FR"/>
        </a:p>
      </dgm:t>
    </dgm:pt>
    <dgm:pt modelId="{2127BF83-F056-9148-B24F-13B636F25B85}">
      <dgm:prSet phldrT="[Texte]" custT="1"/>
      <dgm:spPr/>
      <dgm:t>
        <a:bodyPr/>
        <a:lstStyle/>
        <a:p>
          <a:pPr algn="l"/>
          <a:r>
            <a:rPr lang="fr-FR" sz="1600" dirty="0"/>
            <a:t> Perte de sens (d’aller à l’école)</a:t>
          </a:r>
        </a:p>
      </dgm:t>
    </dgm:pt>
    <dgm:pt modelId="{6898A68E-2ADB-0F41-B5E2-9DA29CE2D590}" type="parTrans" cxnId="{6AECAE2D-1CA4-E940-ABAC-7A17237830FA}">
      <dgm:prSet/>
      <dgm:spPr/>
      <dgm:t>
        <a:bodyPr/>
        <a:lstStyle/>
        <a:p>
          <a:endParaRPr lang="fr-FR"/>
        </a:p>
      </dgm:t>
    </dgm:pt>
    <dgm:pt modelId="{CB516054-58FA-3E4E-A286-347DF93375D5}" type="sibTrans" cxnId="{6AECAE2D-1CA4-E940-ABAC-7A17237830FA}">
      <dgm:prSet/>
      <dgm:spPr/>
      <dgm:t>
        <a:bodyPr/>
        <a:lstStyle/>
        <a:p>
          <a:endParaRPr lang="fr-FR"/>
        </a:p>
      </dgm:t>
    </dgm:pt>
    <dgm:pt modelId="{74818164-CA90-7643-83F3-9A4762D776F4}">
      <dgm:prSet phldrT="[Texte]" custT="1"/>
      <dgm:spPr/>
      <dgm:t>
        <a:bodyPr/>
        <a:lstStyle/>
        <a:p>
          <a:pPr algn="l"/>
          <a:r>
            <a:rPr lang="fr-FR" sz="1600" dirty="0"/>
            <a:t> Manque de projet</a:t>
          </a:r>
        </a:p>
      </dgm:t>
    </dgm:pt>
    <dgm:pt modelId="{F404B2C2-4540-064B-A3FB-9A4DA148D432}" type="parTrans" cxnId="{7B66AD5F-558C-9A4C-90B4-04DE768C045E}">
      <dgm:prSet/>
      <dgm:spPr/>
      <dgm:t>
        <a:bodyPr/>
        <a:lstStyle/>
        <a:p>
          <a:endParaRPr lang="fr-FR"/>
        </a:p>
      </dgm:t>
    </dgm:pt>
    <dgm:pt modelId="{274AB4BB-3624-9A42-91F0-52D58D86D518}" type="sibTrans" cxnId="{7B66AD5F-558C-9A4C-90B4-04DE768C045E}">
      <dgm:prSet/>
      <dgm:spPr/>
      <dgm:t>
        <a:bodyPr/>
        <a:lstStyle/>
        <a:p>
          <a:endParaRPr lang="fr-FR"/>
        </a:p>
      </dgm:t>
    </dgm:pt>
    <dgm:pt modelId="{36B34D44-DD28-9F4F-BDCB-900D4408AE5D}">
      <dgm:prSet phldrT="[Texte]" custT="1"/>
      <dgm:spPr/>
      <dgm:t>
        <a:bodyPr/>
        <a:lstStyle/>
        <a:p>
          <a:pPr algn="l"/>
          <a:r>
            <a:rPr lang="fr-FR" sz="1600" dirty="0"/>
            <a:t> Manque d’intérêt à l’orientation</a:t>
          </a:r>
        </a:p>
      </dgm:t>
    </dgm:pt>
    <dgm:pt modelId="{00AC1111-5093-2E4D-9CD0-5C2CFF15C8BF}" type="parTrans" cxnId="{DC8F7570-E58A-1145-8060-343E6C246004}">
      <dgm:prSet/>
      <dgm:spPr/>
      <dgm:t>
        <a:bodyPr/>
        <a:lstStyle/>
        <a:p>
          <a:endParaRPr lang="fr-FR"/>
        </a:p>
      </dgm:t>
    </dgm:pt>
    <dgm:pt modelId="{46BA2FD1-C247-CE46-8CC2-446778AAD207}" type="sibTrans" cxnId="{DC8F7570-E58A-1145-8060-343E6C246004}">
      <dgm:prSet/>
      <dgm:spPr/>
      <dgm:t>
        <a:bodyPr/>
        <a:lstStyle/>
        <a:p>
          <a:endParaRPr lang="fr-FR"/>
        </a:p>
      </dgm:t>
    </dgm:pt>
    <dgm:pt modelId="{CC1EA385-2E69-E14B-9DC0-FB79EBF7181F}" type="pres">
      <dgm:prSet presAssocID="{A12D085F-04AE-1447-B0B7-451B2DAE579F}" presName="Name0" presStyleCnt="0">
        <dgm:presLayoutVars>
          <dgm:dir/>
          <dgm:resizeHandles val="exact"/>
        </dgm:presLayoutVars>
      </dgm:prSet>
      <dgm:spPr/>
    </dgm:pt>
    <dgm:pt modelId="{246395F5-D773-E841-961B-8D619FEFCDA2}" type="pres">
      <dgm:prSet presAssocID="{A12D085F-04AE-1447-B0B7-451B2DAE579F}" presName="fgShape" presStyleLbl="fgShp" presStyleIdx="0" presStyleCnt="1" custLinFactNeighborY="22069"/>
      <dgm:spPr/>
    </dgm:pt>
    <dgm:pt modelId="{E75CB6FC-4314-B74E-9BFA-5E233F09FE47}" type="pres">
      <dgm:prSet presAssocID="{A12D085F-04AE-1447-B0B7-451B2DAE579F}" presName="linComp" presStyleCnt="0"/>
      <dgm:spPr/>
    </dgm:pt>
    <dgm:pt modelId="{2ABE38FA-4EB1-4A47-B5CC-C2FA2443D5C0}" type="pres">
      <dgm:prSet presAssocID="{AC444B12-59A2-3A43-8D1F-13473E7BFCC0}" presName="compNode" presStyleCnt="0"/>
      <dgm:spPr/>
    </dgm:pt>
    <dgm:pt modelId="{720442B5-C8D5-B54F-976B-B623BF5EDE17}" type="pres">
      <dgm:prSet presAssocID="{AC444B12-59A2-3A43-8D1F-13473E7BFCC0}" presName="bkgdShape" presStyleLbl="node1" presStyleIdx="0" presStyleCnt="3"/>
      <dgm:spPr/>
    </dgm:pt>
    <dgm:pt modelId="{68C477F1-EE76-274D-99DD-5932730E2FBE}" type="pres">
      <dgm:prSet presAssocID="{AC444B12-59A2-3A43-8D1F-13473E7BFCC0}" presName="nodeTx" presStyleLbl="node1" presStyleIdx="0" presStyleCnt="3">
        <dgm:presLayoutVars>
          <dgm:bulletEnabled val="1"/>
        </dgm:presLayoutVars>
      </dgm:prSet>
      <dgm:spPr/>
    </dgm:pt>
    <dgm:pt modelId="{86804A52-4BD8-444E-8D2E-91E53472AFA9}" type="pres">
      <dgm:prSet presAssocID="{AC444B12-59A2-3A43-8D1F-13473E7BFCC0}" presName="invisiNode" presStyleLbl="node1" presStyleIdx="0" presStyleCnt="3"/>
      <dgm:spPr/>
    </dgm:pt>
    <dgm:pt modelId="{4943D61A-F0BF-404C-A220-6830829518EF}" type="pres">
      <dgm:prSet presAssocID="{AC444B12-59A2-3A43-8D1F-13473E7BFCC0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2732878B-EFC1-5843-8796-CC626E35BA8B}" type="pres">
      <dgm:prSet presAssocID="{609F860A-03DE-4B4F-8339-831C90F8B89E}" presName="sibTrans" presStyleLbl="sibTrans2D1" presStyleIdx="0" presStyleCnt="0"/>
      <dgm:spPr/>
    </dgm:pt>
    <dgm:pt modelId="{86D61F3B-4CB8-064A-A2C1-209E7E7F0D0A}" type="pres">
      <dgm:prSet presAssocID="{B301F4CF-4F95-0249-8328-30922220BAEF}" presName="compNode" presStyleCnt="0"/>
      <dgm:spPr/>
    </dgm:pt>
    <dgm:pt modelId="{862A7E96-65B4-934D-BD51-CF764BE089E4}" type="pres">
      <dgm:prSet presAssocID="{B301F4CF-4F95-0249-8328-30922220BAEF}" presName="bkgdShape" presStyleLbl="node1" presStyleIdx="1" presStyleCnt="3"/>
      <dgm:spPr/>
    </dgm:pt>
    <dgm:pt modelId="{DF25B5D5-7531-3F47-A71B-9D4B79ACECE7}" type="pres">
      <dgm:prSet presAssocID="{B301F4CF-4F95-0249-8328-30922220BAEF}" presName="nodeTx" presStyleLbl="node1" presStyleIdx="1" presStyleCnt="3">
        <dgm:presLayoutVars>
          <dgm:bulletEnabled val="1"/>
        </dgm:presLayoutVars>
      </dgm:prSet>
      <dgm:spPr/>
    </dgm:pt>
    <dgm:pt modelId="{DFF10F1F-6D30-1345-859B-021E98F2B6A6}" type="pres">
      <dgm:prSet presAssocID="{B301F4CF-4F95-0249-8328-30922220BAEF}" presName="invisiNode" presStyleLbl="node1" presStyleIdx="1" presStyleCnt="3"/>
      <dgm:spPr/>
    </dgm:pt>
    <dgm:pt modelId="{2F753ABB-B616-0E44-AB2F-628180EB6524}" type="pres">
      <dgm:prSet presAssocID="{B301F4CF-4F95-0249-8328-30922220BAEF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  <dgm:pt modelId="{07415B2F-8F53-534B-92D9-FB102570D48B}" type="pres">
      <dgm:prSet presAssocID="{341E3323-9FCC-3D41-99A7-8FFA048D5C21}" presName="sibTrans" presStyleLbl="sibTrans2D1" presStyleIdx="0" presStyleCnt="0"/>
      <dgm:spPr/>
    </dgm:pt>
    <dgm:pt modelId="{3599E852-E918-B54B-8AF2-97CEABFB7E8C}" type="pres">
      <dgm:prSet presAssocID="{5CBF51FC-A6B4-2449-875B-5E188DB9819F}" presName="compNode" presStyleCnt="0"/>
      <dgm:spPr/>
    </dgm:pt>
    <dgm:pt modelId="{1EC85836-E39D-1C4C-886E-EB266D036894}" type="pres">
      <dgm:prSet presAssocID="{5CBF51FC-A6B4-2449-875B-5E188DB9819F}" presName="bkgdShape" presStyleLbl="node1" presStyleIdx="2" presStyleCnt="3"/>
      <dgm:spPr/>
    </dgm:pt>
    <dgm:pt modelId="{6567C1ED-890B-2746-B88D-51CFDC059F70}" type="pres">
      <dgm:prSet presAssocID="{5CBF51FC-A6B4-2449-875B-5E188DB9819F}" presName="nodeTx" presStyleLbl="node1" presStyleIdx="2" presStyleCnt="3">
        <dgm:presLayoutVars>
          <dgm:bulletEnabled val="1"/>
        </dgm:presLayoutVars>
      </dgm:prSet>
      <dgm:spPr/>
    </dgm:pt>
    <dgm:pt modelId="{4B52850E-C115-384B-AFC7-EFAC02687C5B}" type="pres">
      <dgm:prSet presAssocID="{5CBF51FC-A6B4-2449-875B-5E188DB9819F}" presName="invisiNode" presStyleLbl="node1" presStyleIdx="2" presStyleCnt="3"/>
      <dgm:spPr/>
    </dgm:pt>
    <dgm:pt modelId="{2D405F63-655D-5340-91BB-3737CC79065F}" type="pres">
      <dgm:prSet presAssocID="{5CBF51FC-A6B4-2449-875B-5E188DB9819F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</dgm:ptLst>
  <dgm:cxnLst>
    <dgm:cxn modelId="{6867DC08-CC97-D44F-906F-974BEED6467D}" srcId="{B301F4CF-4F95-0249-8328-30922220BAEF}" destId="{1F8F05B0-F047-724D-A5F6-115882CA805A}" srcOrd="1" destOrd="0" parTransId="{5013EC66-6490-174F-A2C1-50917CE1DFCC}" sibTransId="{FB5C46AE-04C2-6141-8305-EB1458E9836D}"/>
    <dgm:cxn modelId="{5E4F4E1A-4481-5E47-8B41-721E8909247A}" srcId="{AC444B12-59A2-3A43-8D1F-13473E7BFCC0}" destId="{A2FB13D0-EEF8-994A-9F0B-B9B13B3CFCF9}" srcOrd="0" destOrd="0" parTransId="{1847A6E2-41F5-B84B-9C7F-12AAC4E2476C}" sibTransId="{5DCDE7B4-7EE2-6D4C-AF34-029C5A7E8F9E}"/>
    <dgm:cxn modelId="{19B6981C-DCE1-FB4D-9224-3F5526AAC333}" srcId="{AC444B12-59A2-3A43-8D1F-13473E7BFCC0}" destId="{C6C9FF6E-4250-2E4E-A2A3-121E9CCE086C}" srcOrd="2" destOrd="0" parTransId="{B1E760A3-D104-AC4C-A1A5-361637A26F5D}" sibTransId="{E0854AFB-01B7-6F41-ABB8-39DA3FE6D19B}"/>
    <dgm:cxn modelId="{5EED2622-63B6-EA4C-89B7-CB1A6B1803E7}" srcId="{5CBF51FC-A6B4-2449-875B-5E188DB9819F}" destId="{EB9205F6-0149-6E42-8E54-683327BD46DA}" srcOrd="0" destOrd="0" parTransId="{9477483C-F1E5-CB42-A490-0F7CCA2B540B}" sibTransId="{7A8E8B82-852F-F24C-941C-0289B8C5666F}"/>
    <dgm:cxn modelId="{194B6B28-9F1B-2840-944F-E0D456EF7BFE}" srcId="{A12D085F-04AE-1447-B0B7-451B2DAE579F}" destId="{B301F4CF-4F95-0249-8328-30922220BAEF}" srcOrd="1" destOrd="0" parTransId="{B92B9763-F698-AB4D-80F0-B2448FC1628F}" sibTransId="{341E3323-9FCC-3D41-99A7-8FFA048D5C21}"/>
    <dgm:cxn modelId="{6AECAE2D-1CA4-E940-ABAC-7A17237830FA}" srcId="{B301F4CF-4F95-0249-8328-30922220BAEF}" destId="{2127BF83-F056-9148-B24F-13B636F25B85}" srcOrd="2" destOrd="0" parTransId="{6898A68E-2ADB-0F41-B5E2-9DA29CE2D590}" sibTransId="{CB516054-58FA-3E4E-A286-347DF93375D5}"/>
    <dgm:cxn modelId="{46325432-FFA2-3844-AB50-5C9521D0EB17}" type="presOf" srcId="{AC444B12-59A2-3A43-8D1F-13473E7BFCC0}" destId="{68C477F1-EE76-274D-99DD-5932730E2FBE}" srcOrd="1" destOrd="0" presId="urn:microsoft.com/office/officeart/2005/8/layout/hList7"/>
    <dgm:cxn modelId="{78FA7735-781D-B24B-BB46-B37DA94E1D2E}" type="presOf" srcId="{609F860A-03DE-4B4F-8339-831C90F8B89E}" destId="{2732878B-EFC1-5843-8796-CC626E35BA8B}" srcOrd="0" destOrd="0" presId="urn:microsoft.com/office/officeart/2005/8/layout/hList7"/>
    <dgm:cxn modelId="{FF0A3F36-A7CF-144A-9CBD-75ABA6B1F833}" type="presOf" srcId="{E8EB273E-14A5-E347-BA59-61BF0A96F94F}" destId="{DF25B5D5-7531-3F47-A71B-9D4B79ACECE7}" srcOrd="1" destOrd="1" presId="urn:microsoft.com/office/officeart/2005/8/layout/hList7"/>
    <dgm:cxn modelId="{21C2183E-FD69-A244-8327-8344647EC1FE}" type="presOf" srcId="{36B34D44-DD28-9F4F-BDCB-900D4408AE5D}" destId="{6567C1ED-890B-2746-B88D-51CFDC059F70}" srcOrd="1" destOrd="3" presId="urn:microsoft.com/office/officeart/2005/8/layout/hList7"/>
    <dgm:cxn modelId="{F2CABF44-E7A8-9140-B03B-E4942658163D}" type="presOf" srcId="{74818164-CA90-7643-83F3-9A4762D776F4}" destId="{1EC85836-E39D-1C4C-886E-EB266D036894}" srcOrd="0" destOrd="2" presId="urn:microsoft.com/office/officeart/2005/8/layout/hList7"/>
    <dgm:cxn modelId="{7B3D1F48-2316-474F-840E-E7BA37BC2BE3}" type="presOf" srcId="{C6C9FF6E-4250-2E4E-A2A3-121E9CCE086C}" destId="{720442B5-C8D5-B54F-976B-B623BF5EDE17}" srcOrd="0" destOrd="3" presId="urn:microsoft.com/office/officeart/2005/8/layout/hList7"/>
    <dgm:cxn modelId="{0DB9EA52-2D0E-4D42-8092-B493D317FE52}" type="presOf" srcId="{C6C9FF6E-4250-2E4E-A2A3-121E9CCE086C}" destId="{68C477F1-EE76-274D-99DD-5932730E2FBE}" srcOrd="1" destOrd="3" presId="urn:microsoft.com/office/officeart/2005/8/layout/hList7"/>
    <dgm:cxn modelId="{7B66AD5F-558C-9A4C-90B4-04DE768C045E}" srcId="{5CBF51FC-A6B4-2449-875B-5E188DB9819F}" destId="{74818164-CA90-7643-83F3-9A4762D776F4}" srcOrd="1" destOrd="0" parTransId="{F404B2C2-4540-064B-A3FB-9A4DA148D432}" sibTransId="{274AB4BB-3624-9A42-91F0-52D58D86D518}"/>
    <dgm:cxn modelId="{BEDCF860-1D64-DE46-A9D4-4BA17A345867}" type="presOf" srcId="{A12D085F-04AE-1447-B0B7-451B2DAE579F}" destId="{CC1EA385-2E69-E14B-9DC0-FB79EBF7181F}" srcOrd="0" destOrd="0" presId="urn:microsoft.com/office/officeart/2005/8/layout/hList7"/>
    <dgm:cxn modelId="{4BACC067-9E10-F647-A586-4D80923FEEA1}" type="presOf" srcId="{74818164-CA90-7643-83F3-9A4762D776F4}" destId="{6567C1ED-890B-2746-B88D-51CFDC059F70}" srcOrd="1" destOrd="2" presId="urn:microsoft.com/office/officeart/2005/8/layout/hList7"/>
    <dgm:cxn modelId="{B9A80F68-4F8E-B94B-8D38-89F062D4E048}" type="presOf" srcId="{EB9205F6-0149-6E42-8E54-683327BD46DA}" destId="{6567C1ED-890B-2746-B88D-51CFDC059F70}" srcOrd="1" destOrd="1" presId="urn:microsoft.com/office/officeart/2005/8/layout/hList7"/>
    <dgm:cxn modelId="{1159736D-0804-F14E-9CC8-7ECB2B31C768}" type="presOf" srcId="{2127BF83-F056-9148-B24F-13B636F25B85}" destId="{862A7E96-65B4-934D-BD51-CF764BE089E4}" srcOrd="0" destOrd="3" presId="urn:microsoft.com/office/officeart/2005/8/layout/hList7"/>
    <dgm:cxn modelId="{DC8F7570-E58A-1145-8060-343E6C246004}" srcId="{5CBF51FC-A6B4-2449-875B-5E188DB9819F}" destId="{36B34D44-DD28-9F4F-BDCB-900D4408AE5D}" srcOrd="2" destOrd="0" parTransId="{00AC1111-5093-2E4D-9CD0-5C2CFF15C8BF}" sibTransId="{46BA2FD1-C247-CE46-8CC2-446778AAD207}"/>
    <dgm:cxn modelId="{A1E6F07B-DE3C-C74D-99D8-E83663A7573C}" type="presOf" srcId="{EB9205F6-0149-6E42-8E54-683327BD46DA}" destId="{1EC85836-E39D-1C4C-886E-EB266D036894}" srcOrd="0" destOrd="1" presId="urn:microsoft.com/office/officeart/2005/8/layout/hList7"/>
    <dgm:cxn modelId="{F43BC57E-80DC-C244-927C-23B8954BD8BE}" srcId="{A12D085F-04AE-1447-B0B7-451B2DAE579F}" destId="{5CBF51FC-A6B4-2449-875B-5E188DB9819F}" srcOrd="2" destOrd="0" parTransId="{283A1719-C158-724D-B6A0-53F8B37112BA}" sibTransId="{B4454EE7-DCFE-0C41-9A0C-C7309F649B7D}"/>
    <dgm:cxn modelId="{5741F47F-075A-FE4F-899A-C6B9F85A5A72}" type="presOf" srcId="{5CBF51FC-A6B4-2449-875B-5E188DB9819F}" destId="{6567C1ED-890B-2746-B88D-51CFDC059F70}" srcOrd="1" destOrd="0" presId="urn:microsoft.com/office/officeart/2005/8/layout/hList7"/>
    <dgm:cxn modelId="{6EEBB481-30BE-1143-AB71-E642DD1C91B9}" type="presOf" srcId="{E8EB273E-14A5-E347-BA59-61BF0A96F94F}" destId="{862A7E96-65B4-934D-BD51-CF764BE089E4}" srcOrd="0" destOrd="1" presId="urn:microsoft.com/office/officeart/2005/8/layout/hList7"/>
    <dgm:cxn modelId="{9EC49085-8496-C546-82C0-0B3F4C96D81F}" type="presOf" srcId="{1F8F05B0-F047-724D-A5F6-115882CA805A}" destId="{862A7E96-65B4-934D-BD51-CF764BE089E4}" srcOrd="0" destOrd="2" presId="urn:microsoft.com/office/officeart/2005/8/layout/hList7"/>
    <dgm:cxn modelId="{0725388E-AD27-9F4F-89A9-A84358A55D4A}" type="presOf" srcId="{36B34D44-DD28-9F4F-BDCB-900D4408AE5D}" destId="{1EC85836-E39D-1C4C-886E-EB266D036894}" srcOrd="0" destOrd="3" presId="urn:microsoft.com/office/officeart/2005/8/layout/hList7"/>
    <dgm:cxn modelId="{6897748E-6B1B-9149-812F-0F497D0461FC}" type="presOf" srcId="{A2FB13D0-EEF8-994A-9F0B-B9B13B3CFCF9}" destId="{720442B5-C8D5-B54F-976B-B623BF5EDE17}" srcOrd="0" destOrd="1" presId="urn:microsoft.com/office/officeart/2005/8/layout/hList7"/>
    <dgm:cxn modelId="{34829395-B3B6-E944-B783-0E14E7BEEA79}" srcId="{B301F4CF-4F95-0249-8328-30922220BAEF}" destId="{E8EB273E-14A5-E347-BA59-61BF0A96F94F}" srcOrd="0" destOrd="0" parTransId="{FACD8EB6-6E9A-6B46-A6FB-1CE1E6F421E8}" sibTransId="{6ECAFA1A-4974-BD4F-AED3-5FDE05AC35E1}"/>
    <dgm:cxn modelId="{AFF9CEAD-5A6B-6041-A8EA-0D14334B3289}" type="presOf" srcId="{5995B128-A400-4C46-8039-8CA172F5A729}" destId="{68C477F1-EE76-274D-99DD-5932730E2FBE}" srcOrd="1" destOrd="2" presId="urn:microsoft.com/office/officeart/2005/8/layout/hList7"/>
    <dgm:cxn modelId="{264C26B2-1FC6-CC4D-878D-4193ED941FE4}" srcId="{A12D085F-04AE-1447-B0B7-451B2DAE579F}" destId="{AC444B12-59A2-3A43-8D1F-13473E7BFCC0}" srcOrd="0" destOrd="0" parTransId="{C47706E0-420B-4246-8668-5EC92E1A5E7A}" sibTransId="{609F860A-03DE-4B4F-8339-831C90F8B89E}"/>
    <dgm:cxn modelId="{05612BBA-0288-FF46-BD0A-EC002119D21F}" type="presOf" srcId="{5CBF51FC-A6B4-2449-875B-5E188DB9819F}" destId="{1EC85836-E39D-1C4C-886E-EB266D036894}" srcOrd="0" destOrd="0" presId="urn:microsoft.com/office/officeart/2005/8/layout/hList7"/>
    <dgm:cxn modelId="{67505ABE-D28A-B249-A78E-75C8A4704141}" type="presOf" srcId="{AC444B12-59A2-3A43-8D1F-13473E7BFCC0}" destId="{720442B5-C8D5-B54F-976B-B623BF5EDE17}" srcOrd="0" destOrd="0" presId="urn:microsoft.com/office/officeart/2005/8/layout/hList7"/>
    <dgm:cxn modelId="{5AF267C2-A832-374F-9B49-534110C2D7C4}" type="presOf" srcId="{5995B128-A400-4C46-8039-8CA172F5A729}" destId="{720442B5-C8D5-B54F-976B-B623BF5EDE17}" srcOrd="0" destOrd="2" presId="urn:microsoft.com/office/officeart/2005/8/layout/hList7"/>
    <dgm:cxn modelId="{8E6D7CC5-9710-A24D-976F-C9192ACFEEC6}" type="presOf" srcId="{A2FB13D0-EEF8-994A-9F0B-B9B13B3CFCF9}" destId="{68C477F1-EE76-274D-99DD-5932730E2FBE}" srcOrd="1" destOrd="1" presId="urn:microsoft.com/office/officeart/2005/8/layout/hList7"/>
    <dgm:cxn modelId="{0FBB31CB-BA58-EE43-B4E9-984363C42846}" srcId="{AC444B12-59A2-3A43-8D1F-13473E7BFCC0}" destId="{5995B128-A400-4C46-8039-8CA172F5A729}" srcOrd="1" destOrd="0" parTransId="{5A145B84-87C0-8D42-A54B-6C1AB3A0F501}" sibTransId="{657502AF-0040-0B4D-8D44-9C357244758A}"/>
    <dgm:cxn modelId="{748088E3-2EE3-C149-AC78-02B1D0C45CA2}" type="presOf" srcId="{B301F4CF-4F95-0249-8328-30922220BAEF}" destId="{862A7E96-65B4-934D-BD51-CF764BE089E4}" srcOrd="0" destOrd="0" presId="urn:microsoft.com/office/officeart/2005/8/layout/hList7"/>
    <dgm:cxn modelId="{2FA843E5-3CFF-A74F-83E5-5AF2A29E2198}" type="presOf" srcId="{2127BF83-F056-9148-B24F-13B636F25B85}" destId="{DF25B5D5-7531-3F47-A71B-9D4B79ACECE7}" srcOrd="1" destOrd="3" presId="urn:microsoft.com/office/officeart/2005/8/layout/hList7"/>
    <dgm:cxn modelId="{F414B0E6-9A53-9545-A837-E8229E9DEFFD}" type="presOf" srcId="{341E3323-9FCC-3D41-99A7-8FFA048D5C21}" destId="{07415B2F-8F53-534B-92D9-FB102570D48B}" srcOrd="0" destOrd="0" presId="urn:microsoft.com/office/officeart/2005/8/layout/hList7"/>
    <dgm:cxn modelId="{99F7A3F0-7A2E-F043-81FC-6E122FC1EB68}" type="presOf" srcId="{1F8F05B0-F047-724D-A5F6-115882CA805A}" destId="{DF25B5D5-7531-3F47-A71B-9D4B79ACECE7}" srcOrd="1" destOrd="2" presId="urn:microsoft.com/office/officeart/2005/8/layout/hList7"/>
    <dgm:cxn modelId="{5B69E0F3-349B-5E4E-8482-2F0F589BC6CC}" type="presOf" srcId="{B301F4CF-4F95-0249-8328-30922220BAEF}" destId="{DF25B5D5-7531-3F47-A71B-9D4B79ACECE7}" srcOrd="1" destOrd="0" presId="urn:microsoft.com/office/officeart/2005/8/layout/hList7"/>
    <dgm:cxn modelId="{ADBC1BE9-11BE-1E4E-9691-12FF8E1DE014}" type="presParOf" srcId="{CC1EA385-2E69-E14B-9DC0-FB79EBF7181F}" destId="{246395F5-D773-E841-961B-8D619FEFCDA2}" srcOrd="0" destOrd="0" presId="urn:microsoft.com/office/officeart/2005/8/layout/hList7"/>
    <dgm:cxn modelId="{B8D41235-4CB7-3044-8804-2C74AC38A9E1}" type="presParOf" srcId="{CC1EA385-2E69-E14B-9DC0-FB79EBF7181F}" destId="{E75CB6FC-4314-B74E-9BFA-5E233F09FE47}" srcOrd="1" destOrd="0" presId="urn:microsoft.com/office/officeart/2005/8/layout/hList7"/>
    <dgm:cxn modelId="{4D75FDE5-5C8B-F944-A3A1-E9045EE651BF}" type="presParOf" srcId="{E75CB6FC-4314-B74E-9BFA-5E233F09FE47}" destId="{2ABE38FA-4EB1-4A47-B5CC-C2FA2443D5C0}" srcOrd="0" destOrd="0" presId="urn:microsoft.com/office/officeart/2005/8/layout/hList7"/>
    <dgm:cxn modelId="{2C05C845-0073-9E47-963E-EC2705BE8FF3}" type="presParOf" srcId="{2ABE38FA-4EB1-4A47-B5CC-C2FA2443D5C0}" destId="{720442B5-C8D5-B54F-976B-B623BF5EDE17}" srcOrd="0" destOrd="0" presId="urn:microsoft.com/office/officeart/2005/8/layout/hList7"/>
    <dgm:cxn modelId="{4410E1AB-8E61-F448-A445-EAFB4AB1DE5E}" type="presParOf" srcId="{2ABE38FA-4EB1-4A47-B5CC-C2FA2443D5C0}" destId="{68C477F1-EE76-274D-99DD-5932730E2FBE}" srcOrd="1" destOrd="0" presId="urn:microsoft.com/office/officeart/2005/8/layout/hList7"/>
    <dgm:cxn modelId="{CEDCC14C-A7EC-3F4C-A1F3-A8026DEC4318}" type="presParOf" srcId="{2ABE38FA-4EB1-4A47-B5CC-C2FA2443D5C0}" destId="{86804A52-4BD8-444E-8D2E-91E53472AFA9}" srcOrd="2" destOrd="0" presId="urn:microsoft.com/office/officeart/2005/8/layout/hList7"/>
    <dgm:cxn modelId="{B14E64DC-5DDC-0E4B-8846-E63473E46BB6}" type="presParOf" srcId="{2ABE38FA-4EB1-4A47-B5CC-C2FA2443D5C0}" destId="{4943D61A-F0BF-404C-A220-6830829518EF}" srcOrd="3" destOrd="0" presId="urn:microsoft.com/office/officeart/2005/8/layout/hList7"/>
    <dgm:cxn modelId="{5D95D457-69AD-5F44-B91F-B499C0D25ADB}" type="presParOf" srcId="{E75CB6FC-4314-B74E-9BFA-5E233F09FE47}" destId="{2732878B-EFC1-5843-8796-CC626E35BA8B}" srcOrd="1" destOrd="0" presId="urn:microsoft.com/office/officeart/2005/8/layout/hList7"/>
    <dgm:cxn modelId="{F5CD516F-F1D9-B74E-871E-F241CBB2997E}" type="presParOf" srcId="{E75CB6FC-4314-B74E-9BFA-5E233F09FE47}" destId="{86D61F3B-4CB8-064A-A2C1-209E7E7F0D0A}" srcOrd="2" destOrd="0" presId="urn:microsoft.com/office/officeart/2005/8/layout/hList7"/>
    <dgm:cxn modelId="{F24436F0-6EFE-9B47-8C65-36498BDACFD5}" type="presParOf" srcId="{86D61F3B-4CB8-064A-A2C1-209E7E7F0D0A}" destId="{862A7E96-65B4-934D-BD51-CF764BE089E4}" srcOrd="0" destOrd="0" presId="urn:microsoft.com/office/officeart/2005/8/layout/hList7"/>
    <dgm:cxn modelId="{AE247DB8-818C-E64E-9018-23EAFC34926A}" type="presParOf" srcId="{86D61F3B-4CB8-064A-A2C1-209E7E7F0D0A}" destId="{DF25B5D5-7531-3F47-A71B-9D4B79ACECE7}" srcOrd="1" destOrd="0" presId="urn:microsoft.com/office/officeart/2005/8/layout/hList7"/>
    <dgm:cxn modelId="{9C384995-9DE6-8941-843A-560715E30A6F}" type="presParOf" srcId="{86D61F3B-4CB8-064A-A2C1-209E7E7F0D0A}" destId="{DFF10F1F-6D30-1345-859B-021E98F2B6A6}" srcOrd="2" destOrd="0" presId="urn:microsoft.com/office/officeart/2005/8/layout/hList7"/>
    <dgm:cxn modelId="{A1839883-83D9-DF48-BFE4-1ABA265857D1}" type="presParOf" srcId="{86D61F3B-4CB8-064A-A2C1-209E7E7F0D0A}" destId="{2F753ABB-B616-0E44-AB2F-628180EB6524}" srcOrd="3" destOrd="0" presId="urn:microsoft.com/office/officeart/2005/8/layout/hList7"/>
    <dgm:cxn modelId="{8BF997C4-08BB-244D-A8D3-4A63BBD25296}" type="presParOf" srcId="{E75CB6FC-4314-B74E-9BFA-5E233F09FE47}" destId="{07415B2F-8F53-534B-92D9-FB102570D48B}" srcOrd="3" destOrd="0" presId="urn:microsoft.com/office/officeart/2005/8/layout/hList7"/>
    <dgm:cxn modelId="{D968274C-D26A-1248-A508-5FDD1E53EB5F}" type="presParOf" srcId="{E75CB6FC-4314-B74E-9BFA-5E233F09FE47}" destId="{3599E852-E918-B54B-8AF2-97CEABFB7E8C}" srcOrd="4" destOrd="0" presId="urn:microsoft.com/office/officeart/2005/8/layout/hList7"/>
    <dgm:cxn modelId="{9286A906-72FB-B74E-BB30-40B34D3AA429}" type="presParOf" srcId="{3599E852-E918-B54B-8AF2-97CEABFB7E8C}" destId="{1EC85836-E39D-1C4C-886E-EB266D036894}" srcOrd="0" destOrd="0" presId="urn:microsoft.com/office/officeart/2005/8/layout/hList7"/>
    <dgm:cxn modelId="{242B776E-6866-8247-AAD4-234BA7433CC9}" type="presParOf" srcId="{3599E852-E918-B54B-8AF2-97CEABFB7E8C}" destId="{6567C1ED-890B-2746-B88D-51CFDC059F70}" srcOrd="1" destOrd="0" presId="urn:microsoft.com/office/officeart/2005/8/layout/hList7"/>
    <dgm:cxn modelId="{0524307E-8EC7-AB41-ABB9-FDE9ED393D5B}" type="presParOf" srcId="{3599E852-E918-B54B-8AF2-97CEABFB7E8C}" destId="{4B52850E-C115-384B-AFC7-EFAC02687C5B}" srcOrd="2" destOrd="0" presId="urn:microsoft.com/office/officeart/2005/8/layout/hList7"/>
    <dgm:cxn modelId="{C398398A-806E-DA43-8E70-CF8B96FBE881}" type="presParOf" srcId="{3599E852-E918-B54B-8AF2-97CEABFB7E8C}" destId="{2D405F63-655D-5340-91BB-3737CC79065F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310899-E038-F44F-A480-40E00D0B946C}" type="doc">
      <dgm:prSet loTypeId="urn:microsoft.com/office/officeart/2005/8/layout/hProcess3" loCatId="" qsTypeId="urn:microsoft.com/office/officeart/2005/8/quickstyle/simple1" qsCatId="simple" csTypeId="urn:microsoft.com/office/officeart/2005/8/colors/accent1_2" csCatId="accent1" phldr="1"/>
      <dgm:spPr/>
    </dgm:pt>
    <dgm:pt modelId="{2E03AA56-350F-0D47-B481-9868AA54BF70}">
      <dgm:prSet phldrT="[Texte]"/>
      <dgm:spPr/>
      <dgm:t>
        <a:bodyPr/>
        <a:lstStyle/>
        <a:p>
          <a:r>
            <a:rPr lang="fr-FR" dirty="0">
              <a:solidFill>
                <a:schemeClr val="bg1"/>
              </a:solidFill>
            </a:rPr>
            <a:t>Accompagnement pendant 3 mois de Mai à Juillet (voire Août)</a:t>
          </a:r>
        </a:p>
      </dgm:t>
    </dgm:pt>
    <dgm:pt modelId="{30E54DD1-C891-314A-B626-77020AA5E0FE}" type="parTrans" cxnId="{8D43E6C1-D826-E44B-A468-F11DD38CC642}">
      <dgm:prSet/>
      <dgm:spPr/>
      <dgm:t>
        <a:bodyPr/>
        <a:lstStyle/>
        <a:p>
          <a:endParaRPr lang="fr-FR"/>
        </a:p>
      </dgm:t>
    </dgm:pt>
    <dgm:pt modelId="{217A1182-F217-084A-998D-BE0AE0E322C8}" type="sibTrans" cxnId="{8D43E6C1-D826-E44B-A468-F11DD38CC642}">
      <dgm:prSet/>
      <dgm:spPr/>
      <dgm:t>
        <a:bodyPr/>
        <a:lstStyle/>
        <a:p>
          <a:endParaRPr lang="fr-FR"/>
        </a:p>
      </dgm:t>
    </dgm:pt>
    <dgm:pt modelId="{73FC28A1-B703-DE4E-820F-D9D15BB45AB6}" type="pres">
      <dgm:prSet presAssocID="{96310899-E038-F44F-A480-40E00D0B946C}" presName="Name0" presStyleCnt="0">
        <dgm:presLayoutVars>
          <dgm:dir/>
          <dgm:animLvl val="lvl"/>
          <dgm:resizeHandles val="exact"/>
        </dgm:presLayoutVars>
      </dgm:prSet>
      <dgm:spPr/>
    </dgm:pt>
    <dgm:pt modelId="{389A25AA-D098-8746-98D4-C825D0A27D2D}" type="pres">
      <dgm:prSet presAssocID="{96310899-E038-F44F-A480-40E00D0B946C}" presName="dummy" presStyleCnt="0"/>
      <dgm:spPr/>
    </dgm:pt>
    <dgm:pt modelId="{0090E3CE-F792-CC43-9B37-FD7D998CF906}" type="pres">
      <dgm:prSet presAssocID="{96310899-E038-F44F-A480-40E00D0B946C}" presName="linH" presStyleCnt="0"/>
      <dgm:spPr/>
    </dgm:pt>
    <dgm:pt modelId="{E33A4F21-28A9-2242-A9F3-FC52548F65BE}" type="pres">
      <dgm:prSet presAssocID="{96310899-E038-F44F-A480-40E00D0B946C}" presName="padding1" presStyleCnt="0"/>
      <dgm:spPr/>
    </dgm:pt>
    <dgm:pt modelId="{432B400E-111C-694B-A664-FEE987EB6D25}" type="pres">
      <dgm:prSet presAssocID="{2E03AA56-350F-0D47-B481-9868AA54BF70}" presName="linV" presStyleCnt="0"/>
      <dgm:spPr/>
    </dgm:pt>
    <dgm:pt modelId="{72043C8E-57C4-BF49-A7AA-A9D7D28D5B33}" type="pres">
      <dgm:prSet presAssocID="{2E03AA56-350F-0D47-B481-9868AA54BF70}" presName="spVertical1" presStyleCnt="0"/>
      <dgm:spPr/>
    </dgm:pt>
    <dgm:pt modelId="{D259C9DF-4147-534D-9A7A-70C40DE6878B}" type="pres">
      <dgm:prSet presAssocID="{2E03AA56-350F-0D47-B481-9868AA54BF70}" presName="parTx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1D03C326-5374-394B-9755-F6A610E06DAD}" type="pres">
      <dgm:prSet presAssocID="{2E03AA56-350F-0D47-B481-9868AA54BF70}" presName="spVertical2" presStyleCnt="0"/>
      <dgm:spPr/>
    </dgm:pt>
    <dgm:pt modelId="{9AE7FA9D-2550-C746-B72F-98CABF483C97}" type="pres">
      <dgm:prSet presAssocID="{2E03AA56-350F-0D47-B481-9868AA54BF70}" presName="spVertical3" presStyleCnt="0"/>
      <dgm:spPr/>
    </dgm:pt>
    <dgm:pt modelId="{52D46339-E631-244E-B7F3-FB98E050FBFD}" type="pres">
      <dgm:prSet presAssocID="{96310899-E038-F44F-A480-40E00D0B946C}" presName="padding2" presStyleCnt="0"/>
      <dgm:spPr/>
    </dgm:pt>
    <dgm:pt modelId="{E351BA3F-67A6-C444-A394-F3270F1B662E}" type="pres">
      <dgm:prSet presAssocID="{96310899-E038-F44F-A480-40E00D0B946C}" presName="negArrow" presStyleCnt="0"/>
      <dgm:spPr/>
    </dgm:pt>
    <dgm:pt modelId="{8E03A142-81E2-FE4C-B0D3-7F24832A5AC3}" type="pres">
      <dgm:prSet presAssocID="{96310899-E038-F44F-A480-40E00D0B946C}" presName="backgroundArrow" presStyleLbl="node1" presStyleIdx="0" presStyleCnt="1" custLinFactNeighborY="841"/>
      <dgm:spPr/>
    </dgm:pt>
  </dgm:ptLst>
  <dgm:cxnLst>
    <dgm:cxn modelId="{42D3011F-E645-B041-8A7C-6E44F0EA20FE}" type="presOf" srcId="{96310899-E038-F44F-A480-40E00D0B946C}" destId="{73FC28A1-B703-DE4E-820F-D9D15BB45AB6}" srcOrd="0" destOrd="0" presId="urn:microsoft.com/office/officeart/2005/8/layout/hProcess3"/>
    <dgm:cxn modelId="{E72DECB7-202A-3D45-9C69-155ADDD05C3C}" type="presOf" srcId="{2E03AA56-350F-0D47-B481-9868AA54BF70}" destId="{D259C9DF-4147-534D-9A7A-70C40DE6878B}" srcOrd="0" destOrd="0" presId="urn:microsoft.com/office/officeart/2005/8/layout/hProcess3"/>
    <dgm:cxn modelId="{8D43E6C1-D826-E44B-A468-F11DD38CC642}" srcId="{96310899-E038-F44F-A480-40E00D0B946C}" destId="{2E03AA56-350F-0D47-B481-9868AA54BF70}" srcOrd="0" destOrd="0" parTransId="{30E54DD1-C891-314A-B626-77020AA5E0FE}" sibTransId="{217A1182-F217-084A-998D-BE0AE0E322C8}"/>
    <dgm:cxn modelId="{3A50A14F-B757-4845-BBCB-2C77B1942A80}" type="presParOf" srcId="{73FC28A1-B703-DE4E-820F-D9D15BB45AB6}" destId="{389A25AA-D098-8746-98D4-C825D0A27D2D}" srcOrd="0" destOrd="0" presId="urn:microsoft.com/office/officeart/2005/8/layout/hProcess3"/>
    <dgm:cxn modelId="{5C8FBC88-0490-F946-83DD-711F9014136C}" type="presParOf" srcId="{73FC28A1-B703-DE4E-820F-D9D15BB45AB6}" destId="{0090E3CE-F792-CC43-9B37-FD7D998CF906}" srcOrd="1" destOrd="0" presId="urn:microsoft.com/office/officeart/2005/8/layout/hProcess3"/>
    <dgm:cxn modelId="{1CF6B678-675F-0649-8E8F-7D4831690E8F}" type="presParOf" srcId="{0090E3CE-F792-CC43-9B37-FD7D998CF906}" destId="{E33A4F21-28A9-2242-A9F3-FC52548F65BE}" srcOrd="0" destOrd="0" presId="urn:microsoft.com/office/officeart/2005/8/layout/hProcess3"/>
    <dgm:cxn modelId="{A10F1539-0C4C-0041-9194-8BA170C91409}" type="presParOf" srcId="{0090E3CE-F792-CC43-9B37-FD7D998CF906}" destId="{432B400E-111C-694B-A664-FEE987EB6D25}" srcOrd="1" destOrd="0" presId="urn:microsoft.com/office/officeart/2005/8/layout/hProcess3"/>
    <dgm:cxn modelId="{41905381-72A0-D44C-9133-A539A1F8456B}" type="presParOf" srcId="{432B400E-111C-694B-A664-FEE987EB6D25}" destId="{72043C8E-57C4-BF49-A7AA-A9D7D28D5B33}" srcOrd="0" destOrd="0" presId="urn:microsoft.com/office/officeart/2005/8/layout/hProcess3"/>
    <dgm:cxn modelId="{70DCA83C-B5D5-7D41-875C-1F93251ABAFB}" type="presParOf" srcId="{432B400E-111C-694B-A664-FEE987EB6D25}" destId="{D259C9DF-4147-534D-9A7A-70C40DE6878B}" srcOrd="1" destOrd="0" presId="urn:microsoft.com/office/officeart/2005/8/layout/hProcess3"/>
    <dgm:cxn modelId="{81A42D69-6403-4147-9D10-F399B83198D0}" type="presParOf" srcId="{432B400E-111C-694B-A664-FEE987EB6D25}" destId="{1D03C326-5374-394B-9755-F6A610E06DAD}" srcOrd="2" destOrd="0" presId="urn:microsoft.com/office/officeart/2005/8/layout/hProcess3"/>
    <dgm:cxn modelId="{E65107E5-F801-B640-8AC0-2AA967169538}" type="presParOf" srcId="{432B400E-111C-694B-A664-FEE987EB6D25}" destId="{9AE7FA9D-2550-C746-B72F-98CABF483C97}" srcOrd="3" destOrd="0" presId="urn:microsoft.com/office/officeart/2005/8/layout/hProcess3"/>
    <dgm:cxn modelId="{A1D41FF6-67F8-424D-9A9F-A01CB3D97941}" type="presParOf" srcId="{0090E3CE-F792-CC43-9B37-FD7D998CF906}" destId="{52D46339-E631-244E-B7F3-FB98E050FBFD}" srcOrd="2" destOrd="0" presId="urn:microsoft.com/office/officeart/2005/8/layout/hProcess3"/>
    <dgm:cxn modelId="{68F828D5-3E5D-C548-9E39-DDCDCC91757C}" type="presParOf" srcId="{0090E3CE-F792-CC43-9B37-FD7D998CF906}" destId="{E351BA3F-67A6-C444-A394-F3270F1B662E}" srcOrd="3" destOrd="0" presId="urn:microsoft.com/office/officeart/2005/8/layout/hProcess3"/>
    <dgm:cxn modelId="{A75B74FF-A96B-FD48-9DCE-5294AD1B736E}" type="presParOf" srcId="{0090E3CE-F792-CC43-9B37-FD7D998CF906}" destId="{8E03A142-81E2-FE4C-B0D3-7F24832A5AC3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88F278-F3C8-EA4A-BCD9-5D3B59F194F1}">
      <dsp:nvSpPr>
        <dsp:cNvPr id="0" name=""/>
        <dsp:cNvSpPr/>
      </dsp:nvSpPr>
      <dsp:spPr>
        <a:xfrm>
          <a:off x="5444" y="1415815"/>
          <a:ext cx="2351543" cy="175537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Près de 50 rapports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Aucun cours « normal »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Peu de savoir-être</a:t>
          </a:r>
        </a:p>
      </dsp:txBody>
      <dsp:txXfrm>
        <a:off x="46575" y="1456946"/>
        <a:ext cx="2269281" cy="1714246"/>
      </dsp:txXfrm>
    </dsp:sp>
    <dsp:sp modelId="{FC9B1D2C-9024-C544-9048-33A1F888AB2B}">
      <dsp:nvSpPr>
        <dsp:cNvPr id="0" name=""/>
        <dsp:cNvSpPr/>
      </dsp:nvSpPr>
      <dsp:spPr>
        <a:xfrm>
          <a:off x="5444" y="3171192"/>
          <a:ext cx="2351543" cy="7548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Classe difficile</a:t>
          </a:r>
        </a:p>
      </dsp:txBody>
      <dsp:txXfrm>
        <a:off x="5444" y="3171192"/>
        <a:ext cx="1656016" cy="754812"/>
      </dsp:txXfrm>
    </dsp:sp>
    <dsp:sp modelId="{B7077822-D523-4E47-BB1D-D0921E0E4E9B}">
      <dsp:nvSpPr>
        <dsp:cNvPr id="0" name=""/>
        <dsp:cNvSpPr/>
      </dsp:nvSpPr>
      <dsp:spPr>
        <a:xfrm>
          <a:off x="1727982" y="3291087"/>
          <a:ext cx="823040" cy="82304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079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257C50-0AFD-654E-BB4A-88210167DF12}">
      <dsp:nvSpPr>
        <dsp:cNvPr id="0" name=""/>
        <dsp:cNvSpPr/>
      </dsp:nvSpPr>
      <dsp:spPr>
        <a:xfrm>
          <a:off x="2754925" y="1415815"/>
          <a:ext cx="2351543" cy="175537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Tête de classe = 3 élèves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15 élèves en difficulté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Dont 10 en </a:t>
          </a:r>
          <a:r>
            <a:rPr lang="fr-FR" sz="1800" b="1" kern="1200" dirty="0"/>
            <a:t>très grande difficulté</a:t>
          </a:r>
        </a:p>
      </dsp:txBody>
      <dsp:txXfrm>
        <a:off x="2796056" y="1456946"/>
        <a:ext cx="2269281" cy="1714246"/>
      </dsp:txXfrm>
    </dsp:sp>
    <dsp:sp modelId="{00A16258-BE12-8646-954E-758559E8E8D1}">
      <dsp:nvSpPr>
        <dsp:cNvPr id="0" name=""/>
        <dsp:cNvSpPr/>
      </dsp:nvSpPr>
      <dsp:spPr>
        <a:xfrm>
          <a:off x="2754925" y="3171192"/>
          <a:ext cx="2351543" cy="75481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Niveau faible</a:t>
          </a:r>
        </a:p>
      </dsp:txBody>
      <dsp:txXfrm>
        <a:off x="2754925" y="3171192"/>
        <a:ext cx="1656016" cy="754812"/>
      </dsp:txXfrm>
    </dsp:sp>
    <dsp:sp modelId="{8D3CB037-F7A0-334F-997F-DBD061DC5660}">
      <dsp:nvSpPr>
        <dsp:cNvPr id="0" name=""/>
        <dsp:cNvSpPr/>
      </dsp:nvSpPr>
      <dsp:spPr>
        <a:xfrm>
          <a:off x="4477463" y="3291087"/>
          <a:ext cx="823040" cy="823040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079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C860C1-2303-8A48-8D7D-D0DB56CD0A4F}">
      <dsp:nvSpPr>
        <dsp:cNvPr id="0" name=""/>
        <dsp:cNvSpPr/>
      </dsp:nvSpPr>
      <dsp:spPr>
        <a:xfrm>
          <a:off x="5504406" y="1415815"/>
          <a:ext cx="2351543" cy="175537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Absence de travail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Perte de sens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Perdus dans leur scolarité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Difficultés sociales et économiques avérées</a:t>
          </a:r>
        </a:p>
      </dsp:txBody>
      <dsp:txXfrm>
        <a:off x="5545537" y="1456946"/>
        <a:ext cx="2269281" cy="1714246"/>
      </dsp:txXfrm>
    </dsp:sp>
    <dsp:sp modelId="{B9DC1231-1506-A244-8052-ECEA10546969}">
      <dsp:nvSpPr>
        <dsp:cNvPr id="0" name=""/>
        <dsp:cNvSpPr/>
      </dsp:nvSpPr>
      <dsp:spPr>
        <a:xfrm>
          <a:off x="5504406" y="3171192"/>
          <a:ext cx="2351543" cy="75481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Pas d’engagement face au travail</a:t>
          </a:r>
        </a:p>
      </dsp:txBody>
      <dsp:txXfrm>
        <a:off x="5504406" y="3171192"/>
        <a:ext cx="1656016" cy="754812"/>
      </dsp:txXfrm>
    </dsp:sp>
    <dsp:sp modelId="{6F377D4E-B1E3-1F4F-B969-B8212E4DE860}">
      <dsp:nvSpPr>
        <dsp:cNvPr id="0" name=""/>
        <dsp:cNvSpPr/>
      </dsp:nvSpPr>
      <dsp:spPr>
        <a:xfrm>
          <a:off x="7232388" y="3279968"/>
          <a:ext cx="823040" cy="823040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1079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0442B5-C8D5-B54F-976B-B623BF5EDE17}">
      <dsp:nvSpPr>
        <dsp:cNvPr id="0" name=""/>
        <dsp:cNvSpPr/>
      </dsp:nvSpPr>
      <dsp:spPr>
        <a:xfrm>
          <a:off x="1691" y="0"/>
          <a:ext cx="2631387" cy="42954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1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Niveau faible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Pas d’intérêt à travailler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Plus d’habitudes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Mauvaises méthodes de travail</a:t>
          </a:r>
        </a:p>
      </dsp:txBody>
      <dsp:txXfrm>
        <a:off x="1691" y="1718178"/>
        <a:ext cx="2631387" cy="1718178"/>
      </dsp:txXfrm>
    </dsp:sp>
    <dsp:sp modelId="{4943D61A-F0BF-404C-A220-6830829518EF}">
      <dsp:nvSpPr>
        <dsp:cNvPr id="0" name=""/>
        <dsp:cNvSpPr/>
      </dsp:nvSpPr>
      <dsp:spPr>
        <a:xfrm>
          <a:off x="602193" y="257726"/>
          <a:ext cx="1430383" cy="143038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2A7E96-65B4-934D-BD51-CF764BE089E4}">
      <dsp:nvSpPr>
        <dsp:cNvPr id="0" name=""/>
        <dsp:cNvSpPr/>
      </dsp:nvSpPr>
      <dsp:spPr>
        <a:xfrm>
          <a:off x="2712020" y="0"/>
          <a:ext cx="2631387" cy="42954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1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Pas d’engagement face au travail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 </a:t>
          </a:r>
          <a:r>
            <a:rPr lang="fr-FR" sz="1600" kern="1200" dirty="0"/>
            <a:t>Pas de vision moyen / long terme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 Peu d’impacts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 Perte de sens (d’aller à l’école)</a:t>
          </a:r>
        </a:p>
      </dsp:txBody>
      <dsp:txXfrm>
        <a:off x="2712020" y="1718178"/>
        <a:ext cx="2631387" cy="1718178"/>
      </dsp:txXfrm>
    </dsp:sp>
    <dsp:sp modelId="{2F753ABB-B616-0E44-AB2F-628180EB6524}">
      <dsp:nvSpPr>
        <dsp:cNvPr id="0" name=""/>
        <dsp:cNvSpPr/>
      </dsp:nvSpPr>
      <dsp:spPr>
        <a:xfrm>
          <a:off x="3312522" y="257726"/>
          <a:ext cx="1430383" cy="1430383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C85836-E39D-1C4C-886E-EB266D036894}">
      <dsp:nvSpPr>
        <dsp:cNvPr id="0" name=""/>
        <dsp:cNvSpPr/>
      </dsp:nvSpPr>
      <dsp:spPr>
        <a:xfrm>
          <a:off x="5422349" y="0"/>
          <a:ext cx="2631387" cy="42954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1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Perturbations en classe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500" kern="1200" dirty="0"/>
            <a:t> </a:t>
          </a:r>
          <a:r>
            <a:rPr lang="fr-FR" sz="1600" kern="1200" dirty="0"/>
            <a:t>Décrochage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 Manque de projet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 Manque d’intérêt à l’orientation</a:t>
          </a:r>
        </a:p>
      </dsp:txBody>
      <dsp:txXfrm>
        <a:off x="5422349" y="1718178"/>
        <a:ext cx="2631387" cy="1718178"/>
      </dsp:txXfrm>
    </dsp:sp>
    <dsp:sp modelId="{2D405F63-655D-5340-91BB-3737CC79065F}">
      <dsp:nvSpPr>
        <dsp:cNvPr id="0" name=""/>
        <dsp:cNvSpPr/>
      </dsp:nvSpPr>
      <dsp:spPr>
        <a:xfrm>
          <a:off x="6022851" y="257726"/>
          <a:ext cx="1430383" cy="1430383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6395F5-D773-E841-961B-8D619FEFCDA2}">
      <dsp:nvSpPr>
        <dsp:cNvPr id="0" name=""/>
        <dsp:cNvSpPr/>
      </dsp:nvSpPr>
      <dsp:spPr>
        <a:xfrm>
          <a:off x="322217" y="3578551"/>
          <a:ext cx="7410993" cy="644316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03A142-81E2-FE4C-B0D3-7F24832A5AC3}">
      <dsp:nvSpPr>
        <dsp:cNvPr id="0" name=""/>
        <dsp:cNvSpPr/>
      </dsp:nvSpPr>
      <dsp:spPr>
        <a:xfrm>
          <a:off x="0" y="6690"/>
          <a:ext cx="6663780" cy="2124756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59C9DF-4147-534D-9A7A-70C40DE6878B}">
      <dsp:nvSpPr>
        <dsp:cNvPr id="0" name=""/>
        <dsp:cNvSpPr/>
      </dsp:nvSpPr>
      <dsp:spPr>
        <a:xfrm>
          <a:off x="534384" y="534534"/>
          <a:ext cx="5596533" cy="10623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3520" rIns="0" bIns="2235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solidFill>
                <a:schemeClr val="bg1"/>
              </a:solidFill>
            </a:rPr>
            <a:t>Accompagnement pendant 3 mois de Mai à Juillet (voire Août)</a:t>
          </a:r>
        </a:p>
      </dsp:txBody>
      <dsp:txXfrm>
        <a:off x="534384" y="534534"/>
        <a:ext cx="5596533" cy="1062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626B-8AD5-FB4A-9489-F61BF5F93071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F61C-C2E8-5848-A0D9-943A2983D7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70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626B-8AD5-FB4A-9489-F61BF5F93071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F61C-C2E8-5848-A0D9-943A2983D7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7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626B-8AD5-FB4A-9489-F61BF5F93071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F61C-C2E8-5848-A0D9-943A2983D7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777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626B-8AD5-FB4A-9489-F61BF5F93071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F61C-C2E8-5848-A0D9-943A2983D7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53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626B-8AD5-FB4A-9489-F61BF5F93071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F61C-C2E8-5848-A0D9-943A2983D7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860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626B-8AD5-FB4A-9489-F61BF5F93071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F61C-C2E8-5848-A0D9-943A2983D7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578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626B-8AD5-FB4A-9489-F61BF5F93071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F61C-C2E8-5848-A0D9-943A2983D7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394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626B-8AD5-FB4A-9489-F61BF5F93071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F61C-C2E8-5848-A0D9-943A2983D7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270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626B-8AD5-FB4A-9489-F61BF5F93071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F61C-C2E8-5848-A0D9-943A2983D7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618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626B-8AD5-FB4A-9489-F61BF5F93071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F61C-C2E8-5848-A0D9-943A2983D7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71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626B-8AD5-FB4A-9489-F61BF5F93071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F61C-C2E8-5848-A0D9-943A2983D7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690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80626B-8AD5-FB4A-9489-F61BF5F93071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EE55F61C-C2E8-5848-A0D9-943A2983D7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006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microsoft.com/office/2007/relationships/hdphoto" Target="../media/hdphoto3.wdp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4AE04C-CE98-2542-91C3-41E251B971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2344638"/>
          </a:xfrm>
        </p:spPr>
        <p:txBody>
          <a:bodyPr/>
          <a:lstStyle/>
          <a:p>
            <a:pPr algn="ctr"/>
            <a:r>
              <a:rPr lang="fr-FR" dirty="0"/>
              <a:t>OBJECTIF</a:t>
            </a:r>
            <a:br>
              <a:rPr lang="fr-FR" dirty="0"/>
            </a:br>
            <a:r>
              <a:rPr lang="fr-FR" dirty="0"/>
              <a:t>Orientation réussie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6C2F396-BD71-8644-8DDF-DAAED64D0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3889829"/>
            <a:ext cx="7315200" cy="1694817"/>
          </a:xfrm>
        </p:spPr>
        <p:txBody>
          <a:bodyPr>
            <a:normAutofit lnSpcReduction="10000"/>
          </a:bodyPr>
          <a:lstStyle/>
          <a:p>
            <a:r>
              <a:rPr lang="fr-FR" dirty="0"/>
              <a:t>Mme KHALDI Najiya</a:t>
            </a:r>
          </a:p>
          <a:p>
            <a:r>
              <a:rPr lang="fr-FR" dirty="0"/>
              <a:t>Professeur d’Économie-Gestion</a:t>
            </a:r>
          </a:p>
          <a:p>
            <a:r>
              <a:rPr lang="fr-FR" dirty="0"/>
              <a:t>Lycée de La Plaine de </a:t>
            </a:r>
            <a:r>
              <a:rPr lang="fr-FR" dirty="0" err="1"/>
              <a:t>Neauphle</a:t>
            </a:r>
            <a:endParaRPr lang="fr-FR" dirty="0"/>
          </a:p>
          <a:p>
            <a:r>
              <a:rPr lang="fr-FR" dirty="0"/>
              <a:t>Trappes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939CC141-2C13-B94B-9B6C-DF7DC67907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12001" t="19900" r="7561" b="19336"/>
          <a:stretch/>
        </p:blipFill>
        <p:spPr>
          <a:xfrm>
            <a:off x="9826172" y="2451351"/>
            <a:ext cx="1814286" cy="154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231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047368-B066-2B43-B575-4436BB7EF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AA1320-3A3C-3B43-9C83-27D214288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r-FR" sz="2800" dirty="0">
                <a:solidFill>
                  <a:schemeClr val="tx1"/>
                </a:solidFill>
              </a:rPr>
              <a:t>Si le programme fonctionne au sein du lycée:</a:t>
            </a:r>
          </a:p>
          <a:p>
            <a:pPr lvl="1">
              <a:buFont typeface="Wingdings" pitchFamily="2" charset="2"/>
              <a:buChar char="Ø"/>
            </a:pPr>
            <a:r>
              <a:rPr lang="fr-FR" sz="2400" i="1" dirty="0">
                <a:solidFill>
                  <a:schemeClr val="tx1"/>
                </a:solidFill>
              </a:rPr>
              <a:t> Extension aux trois groupes TSTMG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2800" dirty="0">
                <a:solidFill>
                  <a:schemeClr val="tx1"/>
                </a:solidFill>
              </a:rPr>
              <a:t>Premiers résultats attendus fin mars</a:t>
            </a:r>
          </a:p>
          <a:p>
            <a:pPr lvl="1">
              <a:buFont typeface="Wingdings" pitchFamily="2" charset="2"/>
              <a:buChar char="Ø"/>
            </a:pP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400" i="1" dirty="0">
                <a:solidFill>
                  <a:schemeClr val="tx1"/>
                </a:solidFill>
              </a:rPr>
              <a:t>Premier retour de la coordinatrice du projet PEMS (Mme MICHON)</a:t>
            </a:r>
          </a:p>
        </p:txBody>
      </p:sp>
    </p:spTree>
    <p:extLst>
      <p:ext uri="{BB962C8B-B14F-4D97-AF65-F5344CB8AC3E}">
        <p14:creationId xmlns:p14="http://schemas.microsoft.com/office/powerpoint/2010/main" val="4152534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42C46-215E-9B46-99A8-8EC39EE9D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+mn-lt"/>
              </a:rPr>
              <a:t>CONTEXTE DU LYCÉE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835ECB-1BF4-4744-A158-CA749EADF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509932" cy="4860912"/>
          </a:xfrm>
        </p:spPr>
        <p:txBody>
          <a:bodyPr>
            <a:normAutofit/>
          </a:bodyPr>
          <a:lstStyle/>
          <a:p>
            <a:pPr lvl="1" algn="just">
              <a:buFont typeface="Courier New" panose="02070309020205020404" pitchFamily="49" charset="0"/>
              <a:buChar char="o"/>
            </a:pPr>
            <a:r>
              <a:rPr lang="fr-FR" sz="2800" dirty="0">
                <a:solidFill>
                  <a:schemeClr val="tx1"/>
                </a:solidFill>
              </a:rPr>
              <a:t> Lycée de La Plaine de </a:t>
            </a:r>
            <a:r>
              <a:rPr lang="fr-FR" sz="2800" dirty="0" err="1">
                <a:solidFill>
                  <a:schemeClr val="tx1"/>
                </a:solidFill>
              </a:rPr>
              <a:t>Neauphle</a:t>
            </a:r>
            <a:r>
              <a:rPr lang="fr-FR" sz="2800" dirty="0">
                <a:solidFill>
                  <a:schemeClr val="tx1"/>
                </a:solidFill>
              </a:rPr>
              <a:t> à Trappes</a:t>
            </a:r>
          </a:p>
          <a:p>
            <a:pPr lvl="2" algn="just">
              <a:buFont typeface="Wingdings" pitchFamily="2" charset="2"/>
              <a:buChar char="Ø"/>
            </a:pPr>
            <a:r>
              <a:rPr lang="fr-FR" sz="2600" dirty="0">
                <a:solidFill>
                  <a:schemeClr val="tx1"/>
                </a:solidFill>
              </a:rPr>
              <a:t> </a:t>
            </a:r>
            <a:r>
              <a:rPr lang="fr-FR" sz="2200" i="1" dirty="0">
                <a:solidFill>
                  <a:schemeClr val="tx1"/>
                </a:solidFill>
              </a:rPr>
              <a:t>Lycée politique de la ville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fr-FR" sz="2800" dirty="0">
                <a:solidFill>
                  <a:schemeClr val="tx1"/>
                </a:solidFill>
              </a:rPr>
              <a:t> 3 collèges dans la ville de Trappes</a:t>
            </a:r>
          </a:p>
          <a:p>
            <a:pPr lvl="2" algn="just">
              <a:buFont typeface="Wingdings" pitchFamily="2" charset="2"/>
              <a:buChar char="Ø"/>
            </a:pPr>
            <a:r>
              <a:rPr lang="fr-FR" sz="2400" i="1" dirty="0">
                <a:solidFill>
                  <a:schemeClr val="tx1"/>
                </a:solidFill>
              </a:rPr>
              <a:t> </a:t>
            </a:r>
            <a:r>
              <a:rPr lang="fr-FR" sz="2000" i="1" dirty="0">
                <a:solidFill>
                  <a:schemeClr val="tx1"/>
                </a:solidFill>
              </a:rPr>
              <a:t>Montées en lycée en flux tendus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fr-FR" sz="2800" dirty="0">
                <a:solidFill>
                  <a:schemeClr val="tx1"/>
                </a:solidFill>
              </a:rPr>
              <a:t> Situations économique et sociale difficiles pour la plupart des élèves</a:t>
            </a:r>
          </a:p>
          <a:p>
            <a:pPr lvl="2" algn="just">
              <a:buFont typeface="Wingdings" pitchFamily="2" charset="2"/>
              <a:buChar char="Ø"/>
            </a:pPr>
            <a:r>
              <a:rPr lang="fr-FR" sz="2400" i="1" dirty="0">
                <a:solidFill>
                  <a:schemeClr val="tx1"/>
                </a:solidFill>
              </a:rPr>
              <a:t> </a:t>
            </a:r>
            <a:r>
              <a:rPr lang="fr-FR" sz="2000" i="1" dirty="0">
                <a:solidFill>
                  <a:schemeClr val="tx1"/>
                </a:solidFill>
              </a:rPr>
              <a:t>Majorité d’élèves boursiers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fr-FR" sz="2800" dirty="0">
                <a:solidFill>
                  <a:schemeClr val="tx1"/>
                </a:solidFill>
              </a:rPr>
              <a:t> 2 classes de STMG 1</a:t>
            </a:r>
            <a:r>
              <a:rPr lang="fr-FR" sz="2800" baseline="30000" dirty="0">
                <a:solidFill>
                  <a:schemeClr val="tx1"/>
                </a:solidFill>
              </a:rPr>
              <a:t>ière</a:t>
            </a:r>
            <a:r>
              <a:rPr lang="fr-FR" sz="2800" dirty="0">
                <a:solidFill>
                  <a:schemeClr val="tx1"/>
                </a:solidFill>
              </a:rPr>
              <a:t> et </a:t>
            </a:r>
            <a:r>
              <a:rPr lang="fr-FR" sz="2800" dirty="0" err="1">
                <a:solidFill>
                  <a:schemeClr val="tx1"/>
                </a:solidFill>
              </a:rPr>
              <a:t>T</a:t>
            </a:r>
            <a:r>
              <a:rPr lang="fr-FR" sz="2800" baseline="30000" dirty="0" err="1">
                <a:solidFill>
                  <a:schemeClr val="tx1"/>
                </a:solidFill>
              </a:rPr>
              <a:t>erm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</a:p>
          <a:p>
            <a:pPr lvl="2" algn="just">
              <a:buFont typeface="Wingdings" pitchFamily="2" charset="2"/>
              <a:buChar char="Ø"/>
            </a:pPr>
            <a:r>
              <a:rPr lang="fr-FR" sz="2600" i="1" dirty="0">
                <a:solidFill>
                  <a:schemeClr val="tx1"/>
                </a:solidFill>
              </a:rPr>
              <a:t> </a:t>
            </a:r>
            <a:r>
              <a:rPr lang="fr-FR" sz="2200" i="1" dirty="0">
                <a:solidFill>
                  <a:schemeClr val="tx1"/>
                </a:solidFill>
              </a:rPr>
              <a:t>2 classes = 3 groupes Politique décidée par le lycée</a:t>
            </a:r>
            <a:endParaRPr lang="fr-FR" sz="1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95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9390A3-5693-774B-AF0F-4BD8F1F9E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400" dirty="0">
                <a:latin typeface="+mn-lt"/>
              </a:rPr>
              <a:t>CONTEXTE DE CLASSE TSTMG3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190CB453-7E69-BA49-BD66-5E9345E703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403655"/>
              </p:ext>
            </p:extLst>
          </p:nvPr>
        </p:nvGraphicFramePr>
        <p:xfrm>
          <a:off x="3614057" y="609600"/>
          <a:ext cx="8055429" cy="5529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3049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3E1F99-1F7D-0B47-906E-881D74B83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Explications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AB153A98-A2B8-7344-AD0A-74FA2AB497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2315362"/>
              </p:ext>
            </p:extLst>
          </p:nvPr>
        </p:nvGraphicFramePr>
        <p:xfrm>
          <a:off x="3541486" y="1123837"/>
          <a:ext cx="8055428" cy="4295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415F9613-C942-784B-A742-6001CB1146E5}"/>
              </a:ext>
            </a:extLst>
          </p:cNvPr>
          <p:cNvSpPr txBox="1"/>
          <p:nvPr/>
        </p:nvSpPr>
        <p:spPr>
          <a:xfrm>
            <a:off x="4876800" y="4828219"/>
            <a:ext cx="538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LIEN LOGIQUE</a:t>
            </a:r>
          </a:p>
        </p:txBody>
      </p:sp>
    </p:spTree>
    <p:extLst>
      <p:ext uri="{BB962C8B-B14F-4D97-AF65-F5344CB8AC3E}">
        <p14:creationId xmlns:p14="http://schemas.microsoft.com/office/powerpoint/2010/main" val="2581310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C22B84-08AC-2F43-B6C3-C73E6372F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SOLUTIONS ENVISAGÉES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8A208D1A-25D1-BC47-A148-E546451447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12001" t="19900" r="7561" b="19336"/>
          <a:stretch/>
        </p:blipFill>
        <p:spPr>
          <a:xfrm>
            <a:off x="4296227" y="651127"/>
            <a:ext cx="6505799" cy="5555746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9639841C-139A-ED43-9EE7-F2F6089F1E2B}"/>
              </a:ext>
            </a:extLst>
          </p:cNvPr>
          <p:cNvSpPr txBox="1"/>
          <p:nvPr/>
        </p:nvSpPr>
        <p:spPr>
          <a:xfrm>
            <a:off x="3599543" y="4949372"/>
            <a:ext cx="8157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2"/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PARCOURS EMPLOI MOBILITÉ SPORT</a:t>
            </a:r>
          </a:p>
        </p:txBody>
      </p:sp>
    </p:spTree>
    <p:extLst>
      <p:ext uri="{BB962C8B-B14F-4D97-AF65-F5344CB8AC3E}">
        <p14:creationId xmlns:p14="http://schemas.microsoft.com/office/powerpoint/2010/main" val="4273819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770B8E-5290-094A-9E53-3519ED392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/>
              <a:t>PRÉSENTATION PEMS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70059031-BADE-0147-976A-D186ED703A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12001" t="19900" r="7561" b="19336"/>
          <a:stretch/>
        </p:blipFill>
        <p:spPr>
          <a:xfrm>
            <a:off x="10000343" y="14514"/>
            <a:ext cx="1814286" cy="1549303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BCCB4FC9-0D93-7142-865D-2A26F0B3FC21}"/>
              </a:ext>
            </a:extLst>
          </p:cNvPr>
          <p:cNvSpPr txBox="1"/>
          <p:nvPr/>
        </p:nvSpPr>
        <p:spPr>
          <a:xfrm>
            <a:off x="3545300" y="1563816"/>
            <a:ext cx="787744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fr-FR" sz="2800" b="1" dirty="0"/>
              <a:t>Création</a:t>
            </a:r>
            <a:r>
              <a:rPr lang="fr-FR" sz="2800" dirty="0"/>
              <a:t> :  Créé par ENGIE et mis en place par la Fondation Agir Contre l’Exclusion (FACE)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fr-FR" sz="2800" dirty="0"/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fr-FR" sz="2800" b="1" dirty="0"/>
              <a:t>Objectif</a:t>
            </a:r>
            <a:r>
              <a:rPr lang="fr-FR" sz="2800" dirty="0"/>
              <a:t> : accompagner des jeunes filles et garçons âgés de 17 à 25 ans, issus des quartiers prioritaires de la politique de la ville, des quartiers de veille active et des foyers isolés, dans la recherche d’un contrat d’alternance.</a:t>
            </a:r>
          </a:p>
          <a:p>
            <a:pPr algn="just"/>
            <a:endParaRPr lang="fr-FR" sz="2800" dirty="0"/>
          </a:p>
        </p:txBody>
      </p:sp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67388DD0-B90D-1B43-8FA1-1FDEE5B3A3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9721596"/>
              </p:ext>
            </p:extLst>
          </p:nvPr>
        </p:nvGraphicFramePr>
        <p:xfrm>
          <a:off x="4323533" y="4659087"/>
          <a:ext cx="6663780" cy="2131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02313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770B8E-5290-094A-9E53-3519ED392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vert270">
            <a:normAutofit/>
          </a:bodyPr>
          <a:lstStyle/>
          <a:p>
            <a:pPr algn="ctr"/>
            <a:r>
              <a:rPr lang="fr-FR" sz="3200" dirty="0"/>
              <a:t>CONTENU DE L’ACCOMPAGNEMENT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70059031-BADE-0147-976A-D186ED703A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12001" t="19900" r="7561" b="19336"/>
          <a:stretch/>
        </p:blipFill>
        <p:spPr>
          <a:xfrm>
            <a:off x="10000343" y="14514"/>
            <a:ext cx="1814286" cy="1549303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BCCB4FC9-0D93-7142-865D-2A26F0B3FC21}"/>
              </a:ext>
            </a:extLst>
          </p:cNvPr>
          <p:cNvSpPr txBox="1"/>
          <p:nvPr/>
        </p:nvSpPr>
        <p:spPr>
          <a:xfrm>
            <a:off x="3545300" y="1302557"/>
            <a:ext cx="839378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FR" sz="2400" b="1" dirty="0"/>
              <a:t>Un accompagnement professionnel collectif sous forme d’ateliers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fr-FR" sz="2000" i="1" dirty="0"/>
              <a:t>Savoir-être, simulation d’entretiens d’embauche, aide à la rédaction d’une lettre de motivation, d’un CV …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FR" sz="2400" b="1" dirty="0"/>
              <a:t>Des activités sportives et culturelles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fr-FR" sz="2000" i="1" dirty="0"/>
              <a:t>Participation à des évènements sportifs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FR" sz="2400" b="1" dirty="0"/>
              <a:t>Une semaine d’immersion à l’Armée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fr-FR" sz="2000" i="1" dirty="0"/>
              <a:t>au sein d’une base de l’armée de l’Air ou de Terre ou chez les pompiers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FR" sz="2400" b="1" dirty="0"/>
              <a:t>Un parrainage professionnel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fr-FR" sz="2000" i="1" dirty="0"/>
              <a:t>Un parrain au sein d’un partenaire du programme peut être désigné pour aider le jeune dans ses démarches.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FR" sz="2400" b="1" dirty="0"/>
              <a:t>La possibilité d’effectuer un stage en entreprise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FR" sz="2400" b="1" dirty="0"/>
              <a:t>Un suivi individuel personnalisé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283971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770B8E-5290-094A-9E53-3519ED392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/>
              <a:t>RÉSULTATS DE 2019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70059031-BADE-0147-976A-D186ED703A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12001" t="19900" r="7561" b="19336"/>
          <a:stretch/>
        </p:blipFill>
        <p:spPr>
          <a:xfrm>
            <a:off x="10000343" y="14514"/>
            <a:ext cx="1814286" cy="1549303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BCCB4FC9-0D93-7142-865D-2A26F0B3FC21}"/>
              </a:ext>
            </a:extLst>
          </p:cNvPr>
          <p:cNvSpPr txBox="1"/>
          <p:nvPr/>
        </p:nvSpPr>
        <p:spPr>
          <a:xfrm>
            <a:off x="3545300" y="2301043"/>
            <a:ext cx="839378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FR" sz="2800" dirty="0"/>
              <a:t>100 jeunes accompagnés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FR" sz="2800" dirty="0"/>
              <a:t>3 mois d’accompagnement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FR" sz="2800" dirty="0"/>
              <a:t>Une centaine d’ateliers professionnels et sportifs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FR" sz="2800" dirty="0"/>
              <a:t>20 entreprises engagées dans le parcours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FR" sz="2800" dirty="0"/>
              <a:t>80% de sorties positives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CA88158-F2CE-4949-B3FE-CB2B12F3AA9F}"/>
              </a:ext>
            </a:extLst>
          </p:cNvPr>
          <p:cNvSpPr txBox="1"/>
          <p:nvPr/>
        </p:nvSpPr>
        <p:spPr>
          <a:xfrm>
            <a:off x="9253610" y="6081486"/>
            <a:ext cx="2844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https://face-</a:t>
            </a:r>
            <a:r>
              <a:rPr lang="fr-FR" dirty="0" err="1"/>
              <a:t>paris.org</a:t>
            </a:r>
            <a:r>
              <a:rPr lang="fr-FR" dirty="0"/>
              <a:t>/</a:t>
            </a:r>
            <a:r>
              <a:rPr lang="fr-FR" dirty="0" err="1"/>
              <a:t>pems</a:t>
            </a:r>
            <a:r>
              <a:rPr lang="fr-FR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758603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862DE8-4E38-6541-A2E7-8B77756B6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vert270"/>
          <a:lstStyle/>
          <a:p>
            <a:pPr algn="ctr"/>
            <a:r>
              <a:rPr lang="fr-FR" dirty="0"/>
              <a:t>CONTEXTUALISATION À TRAPPES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309349-C762-0643-9F3F-B43AE5897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2800" b="1" dirty="0">
                <a:solidFill>
                  <a:schemeClr val="accent5"/>
                </a:solidFill>
              </a:rPr>
              <a:t>Contexte favorable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2800" b="1" i="1" dirty="0">
                <a:solidFill>
                  <a:schemeClr val="accent5"/>
                </a:solidFill>
              </a:rPr>
              <a:t>peu d’élèves - pas d’épreuve de spécialité</a:t>
            </a:r>
          </a:p>
          <a:p>
            <a:endParaRPr lang="fr-FR" sz="2800" dirty="0">
              <a:solidFill>
                <a:schemeClr val="tx1"/>
              </a:solidFill>
            </a:endParaRPr>
          </a:p>
          <a:p>
            <a:r>
              <a:rPr lang="fr-FR" sz="2800" dirty="0">
                <a:solidFill>
                  <a:schemeClr val="tx1"/>
                </a:solidFill>
              </a:rPr>
              <a:t>Premier essai cette année au Lycée de Trappes</a:t>
            </a:r>
          </a:p>
          <a:p>
            <a:r>
              <a:rPr lang="fr-FR" sz="2800" dirty="0">
                <a:solidFill>
                  <a:schemeClr val="tx1"/>
                </a:solidFill>
              </a:rPr>
              <a:t>Ce n’est pas les élèves qui iront à la fondation </a:t>
            </a:r>
            <a:r>
              <a:rPr lang="fr-FR" sz="2800" b="1" dirty="0">
                <a:solidFill>
                  <a:schemeClr val="tx1"/>
                </a:solidFill>
              </a:rPr>
              <a:t>mais la fondation qui viendra en classe</a:t>
            </a:r>
            <a:endParaRPr lang="fr-FR" sz="2800" dirty="0">
              <a:solidFill>
                <a:schemeClr val="tx1"/>
              </a:solidFill>
            </a:endParaRPr>
          </a:p>
          <a:p>
            <a:r>
              <a:rPr lang="fr-FR" sz="2800" dirty="0">
                <a:solidFill>
                  <a:schemeClr val="tx1"/>
                </a:solidFill>
              </a:rPr>
              <a:t>Mise en place des premiers ateliers le </a:t>
            </a:r>
            <a:r>
              <a:rPr lang="fr-FR" sz="2800" b="1" dirty="0">
                <a:solidFill>
                  <a:schemeClr val="tx1"/>
                </a:solidFill>
              </a:rPr>
              <a:t>2 mars et toutes les semaines</a:t>
            </a:r>
            <a:endParaRPr lang="fr-FR" sz="2800" dirty="0">
              <a:solidFill>
                <a:schemeClr val="tx1"/>
              </a:solidFill>
            </a:endParaRPr>
          </a:p>
          <a:p>
            <a:r>
              <a:rPr lang="fr-FR" sz="2800" dirty="0">
                <a:solidFill>
                  <a:schemeClr val="tx1"/>
                </a:solidFill>
              </a:rPr>
              <a:t>Seulement les élèves </a:t>
            </a:r>
            <a:r>
              <a:rPr lang="fr-FR" sz="2800" b="1" dirty="0">
                <a:solidFill>
                  <a:schemeClr val="tx1"/>
                </a:solidFill>
              </a:rPr>
              <a:t>volontaires</a:t>
            </a:r>
            <a:endParaRPr lang="fr-F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73195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Bleu 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dr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{69CE0343-4032-8A41-BDF7-9DF6A364CCD2}tf10001124</Template>
  <TotalTime>98</TotalTime>
  <Words>487</Words>
  <Application>Microsoft Macintosh PowerPoint</Application>
  <PresentationFormat>Grand écran</PresentationFormat>
  <Paragraphs>80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Comic Sans MS</vt:lpstr>
      <vt:lpstr>Corbel</vt:lpstr>
      <vt:lpstr>Courier New</vt:lpstr>
      <vt:lpstr>Wingdings</vt:lpstr>
      <vt:lpstr>Wingdings 2</vt:lpstr>
      <vt:lpstr>Cadre</vt:lpstr>
      <vt:lpstr>OBJECTIF Orientation réussie</vt:lpstr>
      <vt:lpstr>CONTEXTE DU LYCÉE</vt:lpstr>
      <vt:lpstr>CONTEXTE DE CLASSE TSTMG3</vt:lpstr>
      <vt:lpstr>Explications</vt:lpstr>
      <vt:lpstr>SOLUTIONS ENVISAGÉES</vt:lpstr>
      <vt:lpstr>PRÉSENTATION PEMS</vt:lpstr>
      <vt:lpstr>CONTENU DE L’ACCOMPAGNEMENT</vt:lpstr>
      <vt:lpstr>RÉSULTATS DE 2019</vt:lpstr>
      <vt:lpstr>CONTEXTUALISATION À TRAPPES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Objectif Orientation réussie</dc:title>
  <dc:creator>Najiya KHALDI</dc:creator>
  <cp:lastModifiedBy>Najiya KHALDI</cp:lastModifiedBy>
  <cp:revision>9</cp:revision>
  <dcterms:created xsi:type="dcterms:W3CDTF">2021-02-23T20:24:52Z</dcterms:created>
  <dcterms:modified xsi:type="dcterms:W3CDTF">2021-02-23T22:02:58Z</dcterms:modified>
</cp:coreProperties>
</file>