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  <p:sldMasterId id="2147483772" r:id="rId2"/>
  </p:sldMasterIdLst>
  <p:notesMasterIdLst>
    <p:notesMasterId r:id="rId32"/>
  </p:notesMasterIdLst>
  <p:handoutMasterIdLst>
    <p:handoutMasterId r:id="rId33"/>
  </p:handoutMasterIdLst>
  <p:sldIdLst>
    <p:sldId id="316" r:id="rId3"/>
    <p:sldId id="354" r:id="rId4"/>
    <p:sldId id="356" r:id="rId5"/>
    <p:sldId id="258" r:id="rId6"/>
    <p:sldId id="344" r:id="rId7"/>
    <p:sldId id="343" r:id="rId8"/>
    <p:sldId id="355" r:id="rId9"/>
    <p:sldId id="360" r:id="rId10"/>
    <p:sldId id="347" r:id="rId11"/>
    <p:sldId id="357" r:id="rId12"/>
    <p:sldId id="359" r:id="rId13"/>
    <p:sldId id="361" r:id="rId14"/>
    <p:sldId id="346" r:id="rId15"/>
    <p:sldId id="363" r:id="rId16"/>
    <p:sldId id="364" r:id="rId17"/>
    <p:sldId id="365" r:id="rId18"/>
    <p:sldId id="366" r:id="rId19"/>
    <p:sldId id="362" r:id="rId20"/>
    <p:sldId id="367" r:id="rId21"/>
    <p:sldId id="345" r:id="rId22"/>
    <p:sldId id="368" r:id="rId23"/>
    <p:sldId id="369" r:id="rId24"/>
    <p:sldId id="370" r:id="rId25"/>
    <p:sldId id="372" r:id="rId26"/>
    <p:sldId id="373" r:id="rId27"/>
    <p:sldId id="374" r:id="rId28"/>
    <p:sldId id="375" r:id="rId29"/>
    <p:sldId id="376" r:id="rId30"/>
    <p:sldId id="377" r:id="rId31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CC66"/>
    <a:srgbClr val="FFCC00"/>
    <a:srgbClr val="0099CC"/>
    <a:srgbClr val="66FFCC"/>
    <a:srgbClr val="FF66CC"/>
    <a:srgbClr val="FF99FF"/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1" autoAdjust="0"/>
    <p:restoredTop sz="82500" autoAdjust="0"/>
  </p:normalViewPr>
  <p:slideViewPr>
    <p:cSldViewPr>
      <p:cViewPr varScale="1">
        <p:scale>
          <a:sx n="68" d="100"/>
          <a:sy n="68" d="100"/>
        </p:scale>
        <p:origin x="1766" y="53"/>
      </p:cViewPr>
      <p:guideLst>
        <p:guide orient="horz" pos="2160"/>
        <p:guide pos="2880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>
      <p:cViewPr varScale="1">
        <p:scale>
          <a:sx n="57" d="100"/>
          <a:sy n="57" d="100"/>
        </p:scale>
        <p:origin x="-274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089C8-0941-4474-838E-8CD5DEEC29FA}" type="doc">
      <dgm:prSet loTypeId="urn:microsoft.com/office/officeart/2005/8/layout/hList7" loCatId="list" qsTypeId="urn:microsoft.com/office/officeart/2005/8/quickstyle/simple1" qsCatId="simple" csTypeId="urn:microsoft.com/office/officeart/2005/8/colors/colorful1#1" csCatId="colorful" phldr="1"/>
      <dgm:spPr/>
    </dgm:pt>
    <dgm:pt modelId="{B55D04D6-142A-4B63-9E00-837583426ED1}">
      <dgm:prSet phldrT="[Texte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fr-FR" sz="3200" dirty="0"/>
        </a:p>
        <a:p>
          <a:pPr algn="ctr"/>
          <a:r>
            <a:rPr lang="fr-FR" sz="3200" dirty="0"/>
            <a:t>Mme MOSTEFAOUI </a:t>
          </a:r>
          <a:r>
            <a:rPr lang="fr-FR" sz="3200" dirty="0" err="1"/>
            <a:t>Salima</a:t>
          </a:r>
          <a:endParaRPr lang="fr-FR" sz="3200" dirty="0"/>
        </a:p>
        <a:p>
          <a:pPr algn="ctr"/>
          <a:r>
            <a:rPr lang="fr-FR" sz="2800" i="1" dirty="0"/>
            <a:t>Lycée des métiers Florian</a:t>
          </a:r>
        </a:p>
      </dgm:t>
    </dgm:pt>
    <dgm:pt modelId="{3098B5C6-FF77-43C2-B5D7-CED385BE8070}" type="parTrans" cxnId="{27E309A6-307B-4567-8D0B-168AB120EE9F}">
      <dgm:prSet/>
      <dgm:spPr/>
      <dgm:t>
        <a:bodyPr/>
        <a:lstStyle/>
        <a:p>
          <a:endParaRPr lang="fr-FR"/>
        </a:p>
      </dgm:t>
    </dgm:pt>
    <dgm:pt modelId="{F242B302-BFF3-45BA-A5C8-EF7701E4CA8A}" type="sibTrans" cxnId="{27E309A6-307B-4567-8D0B-168AB120EE9F}">
      <dgm:prSet/>
      <dgm:spPr/>
      <dgm:t>
        <a:bodyPr/>
        <a:lstStyle/>
        <a:p>
          <a:endParaRPr lang="fr-FR"/>
        </a:p>
      </dgm:t>
    </dgm:pt>
    <dgm:pt modelId="{0BB6CCFE-D422-4C7B-93D6-5ED732DC5E7B}">
      <dgm:prSet phldrT="[Texte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 sz="3200" dirty="0"/>
        </a:p>
        <a:p>
          <a:r>
            <a:rPr lang="fr-FR" sz="3200" dirty="0"/>
            <a:t>M. ZOUAOUI </a:t>
          </a:r>
          <a:r>
            <a:rPr lang="fr-FR" sz="3200" dirty="0" err="1"/>
            <a:t>Kada</a:t>
          </a:r>
          <a:endParaRPr lang="fr-FR" sz="2800" i="1" dirty="0"/>
        </a:p>
        <a:p>
          <a:r>
            <a:rPr lang="fr-FR" sz="2800" i="1" dirty="0"/>
            <a:t>Lycée de Bezons</a:t>
          </a:r>
        </a:p>
      </dgm:t>
    </dgm:pt>
    <dgm:pt modelId="{D24E5986-A689-478A-A1CC-A6A706F6816B}" type="parTrans" cxnId="{2FAC1D40-7E1E-4041-964A-214B1002FE4B}">
      <dgm:prSet/>
      <dgm:spPr/>
      <dgm:t>
        <a:bodyPr/>
        <a:lstStyle/>
        <a:p>
          <a:endParaRPr lang="fr-FR"/>
        </a:p>
      </dgm:t>
    </dgm:pt>
    <dgm:pt modelId="{1063555B-9765-47B2-9E87-A332F0C99A21}" type="sibTrans" cxnId="{2FAC1D40-7E1E-4041-964A-214B1002FE4B}">
      <dgm:prSet/>
      <dgm:spPr/>
      <dgm:t>
        <a:bodyPr/>
        <a:lstStyle/>
        <a:p>
          <a:endParaRPr lang="fr-FR"/>
        </a:p>
      </dgm:t>
    </dgm:pt>
    <dgm:pt modelId="{A3CA9F09-E762-432B-B8A2-2882CDE82F29}" type="pres">
      <dgm:prSet presAssocID="{077089C8-0941-4474-838E-8CD5DEEC29FA}" presName="Name0" presStyleCnt="0">
        <dgm:presLayoutVars>
          <dgm:dir/>
          <dgm:resizeHandles val="exact"/>
        </dgm:presLayoutVars>
      </dgm:prSet>
      <dgm:spPr/>
    </dgm:pt>
    <dgm:pt modelId="{A5A20000-5CB6-4C87-969F-B909EEE79B1F}" type="pres">
      <dgm:prSet presAssocID="{077089C8-0941-4474-838E-8CD5DEEC29FA}" presName="fgShape" presStyleLbl="fgShp" presStyleIdx="0" presStyleCnt="1" custLinFactNeighborX="-59" custLinFactNeighborY="24104"/>
      <dgm:spPr/>
    </dgm:pt>
    <dgm:pt modelId="{0B5E430D-DE24-48A5-83F6-87E4733FE826}" type="pres">
      <dgm:prSet presAssocID="{077089C8-0941-4474-838E-8CD5DEEC29FA}" presName="linComp" presStyleCnt="0"/>
      <dgm:spPr/>
    </dgm:pt>
    <dgm:pt modelId="{71A6789B-01B5-43DA-A81C-BED02BB6443A}" type="pres">
      <dgm:prSet presAssocID="{B55D04D6-142A-4B63-9E00-837583426ED1}" presName="compNode" presStyleCnt="0"/>
      <dgm:spPr/>
    </dgm:pt>
    <dgm:pt modelId="{E60323D8-E4E0-457A-A3B9-81D864084360}" type="pres">
      <dgm:prSet presAssocID="{B55D04D6-142A-4B63-9E00-837583426ED1}" presName="bkgdShape" presStyleLbl="node1" presStyleIdx="0" presStyleCnt="2"/>
      <dgm:spPr/>
    </dgm:pt>
    <dgm:pt modelId="{AB80F2A2-E98B-469D-8A2A-A5EA8BCF61BA}" type="pres">
      <dgm:prSet presAssocID="{B55D04D6-142A-4B63-9E00-837583426ED1}" presName="nodeTx" presStyleLbl="node1" presStyleIdx="0" presStyleCnt="2">
        <dgm:presLayoutVars>
          <dgm:bulletEnabled val="1"/>
        </dgm:presLayoutVars>
      </dgm:prSet>
      <dgm:spPr/>
    </dgm:pt>
    <dgm:pt modelId="{0BBFA7BE-B4E4-432F-B9C2-AAE5BB77BDAD}" type="pres">
      <dgm:prSet presAssocID="{B55D04D6-142A-4B63-9E00-837583426ED1}" presName="invisiNode" presStyleLbl="node1" presStyleIdx="0" presStyleCnt="2"/>
      <dgm:spPr/>
    </dgm:pt>
    <dgm:pt modelId="{34BE6271-268F-422A-BD5D-652C3C141233}" type="pres">
      <dgm:prSet presAssocID="{B55D04D6-142A-4B63-9E00-837583426ED1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0D1515F-0397-4B5C-A01E-F076D2ABA507}" type="pres">
      <dgm:prSet presAssocID="{F242B302-BFF3-45BA-A5C8-EF7701E4CA8A}" presName="sibTrans" presStyleLbl="sibTrans2D1" presStyleIdx="0" presStyleCnt="0"/>
      <dgm:spPr/>
    </dgm:pt>
    <dgm:pt modelId="{6E6CEF78-5C65-4629-B672-B33E8A78237C}" type="pres">
      <dgm:prSet presAssocID="{0BB6CCFE-D422-4C7B-93D6-5ED732DC5E7B}" presName="compNode" presStyleCnt="0"/>
      <dgm:spPr/>
    </dgm:pt>
    <dgm:pt modelId="{0C564881-24E0-4FC1-94A0-5B26A358FC1B}" type="pres">
      <dgm:prSet presAssocID="{0BB6CCFE-D422-4C7B-93D6-5ED732DC5E7B}" presName="bkgdShape" presStyleLbl="node1" presStyleIdx="1" presStyleCnt="2"/>
      <dgm:spPr/>
    </dgm:pt>
    <dgm:pt modelId="{69C13F06-3844-461D-99F4-9B602416059C}" type="pres">
      <dgm:prSet presAssocID="{0BB6CCFE-D422-4C7B-93D6-5ED732DC5E7B}" presName="nodeTx" presStyleLbl="node1" presStyleIdx="1" presStyleCnt="2">
        <dgm:presLayoutVars>
          <dgm:bulletEnabled val="1"/>
        </dgm:presLayoutVars>
      </dgm:prSet>
      <dgm:spPr/>
    </dgm:pt>
    <dgm:pt modelId="{F5FD343B-0A20-429D-B45C-BF315FA56813}" type="pres">
      <dgm:prSet presAssocID="{0BB6CCFE-D422-4C7B-93D6-5ED732DC5E7B}" presName="invisiNode" presStyleLbl="node1" presStyleIdx="1" presStyleCnt="2"/>
      <dgm:spPr/>
    </dgm:pt>
    <dgm:pt modelId="{27463B6B-44AF-4773-8DE0-FDF3CA43D994}" type="pres">
      <dgm:prSet presAssocID="{0BB6CCFE-D422-4C7B-93D6-5ED732DC5E7B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930D5D02-7872-49C9-BB91-320CE7E39363}" type="presOf" srcId="{B55D04D6-142A-4B63-9E00-837583426ED1}" destId="{E60323D8-E4E0-457A-A3B9-81D864084360}" srcOrd="0" destOrd="0" presId="urn:microsoft.com/office/officeart/2005/8/layout/hList7"/>
    <dgm:cxn modelId="{2FAC1D40-7E1E-4041-964A-214B1002FE4B}" srcId="{077089C8-0941-4474-838E-8CD5DEEC29FA}" destId="{0BB6CCFE-D422-4C7B-93D6-5ED732DC5E7B}" srcOrd="1" destOrd="0" parTransId="{D24E5986-A689-478A-A1CC-A6A706F6816B}" sibTransId="{1063555B-9765-47B2-9E87-A332F0C99A21}"/>
    <dgm:cxn modelId="{E1C0624F-9825-45F5-ADF9-A9B81F60156C}" type="presOf" srcId="{0BB6CCFE-D422-4C7B-93D6-5ED732DC5E7B}" destId="{69C13F06-3844-461D-99F4-9B602416059C}" srcOrd="1" destOrd="0" presId="urn:microsoft.com/office/officeart/2005/8/layout/hList7"/>
    <dgm:cxn modelId="{90B76273-0BFD-48B9-93F9-B4E40B055E66}" type="presOf" srcId="{077089C8-0941-4474-838E-8CD5DEEC29FA}" destId="{A3CA9F09-E762-432B-B8A2-2882CDE82F29}" srcOrd="0" destOrd="0" presId="urn:microsoft.com/office/officeart/2005/8/layout/hList7"/>
    <dgm:cxn modelId="{27E309A6-307B-4567-8D0B-168AB120EE9F}" srcId="{077089C8-0941-4474-838E-8CD5DEEC29FA}" destId="{B55D04D6-142A-4B63-9E00-837583426ED1}" srcOrd="0" destOrd="0" parTransId="{3098B5C6-FF77-43C2-B5D7-CED385BE8070}" sibTransId="{F242B302-BFF3-45BA-A5C8-EF7701E4CA8A}"/>
    <dgm:cxn modelId="{C4D6D4D1-A29A-48E6-B16C-FC0E4508E992}" type="presOf" srcId="{F242B302-BFF3-45BA-A5C8-EF7701E4CA8A}" destId="{90D1515F-0397-4B5C-A01E-F076D2ABA507}" srcOrd="0" destOrd="0" presId="urn:microsoft.com/office/officeart/2005/8/layout/hList7"/>
    <dgm:cxn modelId="{F4BE44D6-B607-4C27-89C2-91394EEB4713}" type="presOf" srcId="{B55D04D6-142A-4B63-9E00-837583426ED1}" destId="{AB80F2A2-E98B-469D-8A2A-A5EA8BCF61BA}" srcOrd="1" destOrd="0" presId="urn:microsoft.com/office/officeart/2005/8/layout/hList7"/>
    <dgm:cxn modelId="{8408AAD9-F1C9-42EC-BBAE-01D1CCD4C329}" type="presOf" srcId="{0BB6CCFE-D422-4C7B-93D6-5ED732DC5E7B}" destId="{0C564881-24E0-4FC1-94A0-5B26A358FC1B}" srcOrd="0" destOrd="0" presId="urn:microsoft.com/office/officeart/2005/8/layout/hList7"/>
    <dgm:cxn modelId="{53791824-DE3D-4CB9-9A14-1A517F989971}" type="presParOf" srcId="{A3CA9F09-E762-432B-B8A2-2882CDE82F29}" destId="{A5A20000-5CB6-4C87-969F-B909EEE79B1F}" srcOrd="0" destOrd="0" presId="urn:microsoft.com/office/officeart/2005/8/layout/hList7"/>
    <dgm:cxn modelId="{397A1E25-6D3B-4559-B146-D33A306370DF}" type="presParOf" srcId="{A3CA9F09-E762-432B-B8A2-2882CDE82F29}" destId="{0B5E430D-DE24-48A5-83F6-87E4733FE826}" srcOrd="1" destOrd="0" presId="urn:microsoft.com/office/officeart/2005/8/layout/hList7"/>
    <dgm:cxn modelId="{27FB4ACF-9D82-47E9-BB8D-E40E61DD258E}" type="presParOf" srcId="{0B5E430D-DE24-48A5-83F6-87E4733FE826}" destId="{71A6789B-01B5-43DA-A81C-BED02BB6443A}" srcOrd="0" destOrd="0" presId="urn:microsoft.com/office/officeart/2005/8/layout/hList7"/>
    <dgm:cxn modelId="{4956B0F7-B35C-4B77-845C-4C05593E188A}" type="presParOf" srcId="{71A6789B-01B5-43DA-A81C-BED02BB6443A}" destId="{E60323D8-E4E0-457A-A3B9-81D864084360}" srcOrd="0" destOrd="0" presId="urn:microsoft.com/office/officeart/2005/8/layout/hList7"/>
    <dgm:cxn modelId="{02EDF9F7-A912-4F1E-A002-5CED51C9FA57}" type="presParOf" srcId="{71A6789B-01B5-43DA-A81C-BED02BB6443A}" destId="{AB80F2A2-E98B-469D-8A2A-A5EA8BCF61BA}" srcOrd="1" destOrd="0" presId="urn:microsoft.com/office/officeart/2005/8/layout/hList7"/>
    <dgm:cxn modelId="{0E2E7E65-2D5D-4C1A-983F-589FBF6B779E}" type="presParOf" srcId="{71A6789B-01B5-43DA-A81C-BED02BB6443A}" destId="{0BBFA7BE-B4E4-432F-B9C2-AAE5BB77BDAD}" srcOrd="2" destOrd="0" presId="urn:microsoft.com/office/officeart/2005/8/layout/hList7"/>
    <dgm:cxn modelId="{87E9C449-3CFC-4378-9051-447B8308D556}" type="presParOf" srcId="{71A6789B-01B5-43DA-A81C-BED02BB6443A}" destId="{34BE6271-268F-422A-BD5D-652C3C141233}" srcOrd="3" destOrd="0" presId="urn:microsoft.com/office/officeart/2005/8/layout/hList7"/>
    <dgm:cxn modelId="{2A20FE51-5BBA-49E7-90A6-79152E60C8D8}" type="presParOf" srcId="{0B5E430D-DE24-48A5-83F6-87E4733FE826}" destId="{90D1515F-0397-4B5C-A01E-F076D2ABA507}" srcOrd="1" destOrd="0" presId="urn:microsoft.com/office/officeart/2005/8/layout/hList7"/>
    <dgm:cxn modelId="{76F486D4-955C-4AB4-922F-A095803FC774}" type="presParOf" srcId="{0B5E430D-DE24-48A5-83F6-87E4733FE826}" destId="{6E6CEF78-5C65-4629-B672-B33E8A78237C}" srcOrd="2" destOrd="0" presId="urn:microsoft.com/office/officeart/2005/8/layout/hList7"/>
    <dgm:cxn modelId="{4799CD95-DD61-4D89-8F17-892F1A2738D1}" type="presParOf" srcId="{6E6CEF78-5C65-4629-B672-B33E8A78237C}" destId="{0C564881-24E0-4FC1-94A0-5B26A358FC1B}" srcOrd="0" destOrd="0" presId="urn:microsoft.com/office/officeart/2005/8/layout/hList7"/>
    <dgm:cxn modelId="{3478202B-C97B-4FD0-9D1A-504194582460}" type="presParOf" srcId="{6E6CEF78-5C65-4629-B672-B33E8A78237C}" destId="{69C13F06-3844-461D-99F4-9B602416059C}" srcOrd="1" destOrd="0" presId="urn:microsoft.com/office/officeart/2005/8/layout/hList7"/>
    <dgm:cxn modelId="{79BDB9EE-3EAF-46EB-B365-CDB2D50D3D74}" type="presParOf" srcId="{6E6CEF78-5C65-4629-B672-B33E8A78237C}" destId="{F5FD343B-0A20-429D-B45C-BF315FA56813}" srcOrd="2" destOrd="0" presId="urn:microsoft.com/office/officeart/2005/8/layout/hList7"/>
    <dgm:cxn modelId="{0611AB7C-2705-4134-AE7B-D17D75A90869}" type="presParOf" srcId="{6E6CEF78-5C65-4629-B672-B33E8A78237C}" destId="{27463B6B-44AF-4773-8DE0-FDF3CA43D99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8AB75F-7AA1-4AEB-9418-CA94BF2450E1}" type="doc">
      <dgm:prSet loTypeId="urn:microsoft.com/office/officeart/2005/8/layout/chevron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DE08E8D1-802E-448C-A60E-5E9111038ED8}">
      <dgm:prSet phldrT="[Texte]" custT="1"/>
      <dgm:spPr/>
      <dgm:t>
        <a:bodyPr/>
        <a:lstStyle/>
        <a:p>
          <a:r>
            <a:rPr lang="fr-FR" sz="4600" dirty="0"/>
            <a:t>Octobre </a:t>
          </a:r>
        </a:p>
      </dgm:t>
    </dgm:pt>
    <dgm:pt modelId="{3FE60966-FA73-4CE2-9841-D04068A1CBEE}" type="parTrans" cxnId="{7D95D47B-7EDB-439D-8A7F-B3B82C104F35}">
      <dgm:prSet/>
      <dgm:spPr/>
      <dgm:t>
        <a:bodyPr/>
        <a:lstStyle/>
        <a:p>
          <a:endParaRPr lang="fr-FR"/>
        </a:p>
      </dgm:t>
    </dgm:pt>
    <dgm:pt modelId="{19D72AF2-F90B-4E62-B1CF-533E566E8084}" type="sibTrans" cxnId="{7D95D47B-7EDB-439D-8A7F-B3B82C104F35}">
      <dgm:prSet/>
      <dgm:spPr/>
      <dgm:t>
        <a:bodyPr/>
        <a:lstStyle/>
        <a:p>
          <a:endParaRPr lang="fr-FR"/>
        </a:p>
      </dgm:t>
    </dgm:pt>
    <dgm:pt modelId="{21EDCD27-AA37-4A68-ABE2-AFF12F7DB936}">
      <dgm:prSet phldrT="[Texte]"/>
      <dgm:spPr/>
      <dgm:t>
        <a:bodyPr/>
        <a:lstStyle/>
        <a:p>
          <a:r>
            <a:rPr lang="fr-FR" b="0" dirty="0"/>
            <a:t>Élaboration des ressources : diagnostic et traitement des résultats des tests.    </a:t>
          </a:r>
        </a:p>
      </dgm:t>
    </dgm:pt>
    <dgm:pt modelId="{9342E28F-D3E6-4EBF-8C9A-56A55A6DAD7B}" type="parTrans" cxnId="{F2F7C1EB-BF3F-412F-916D-86A30AE422E0}">
      <dgm:prSet/>
      <dgm:spPr/>
      <dgm:t>
        <a:bodyPr/>
        <a:lstStyle/>
        <a:p>
          <a:endParaRPr lang="fr-FR"/>
        </a:p>
      </dgm:t>
    </dgm:pt>
    <dgm:pt modelId="{BC1889F1-FAC7-4CBA-9E15-57AFE6AB75F3}" type="sibTrans" cxnId="{F2F7C1EB-BF3F-412F-916D-86A30AE422E0}">
      <dgm:prSet/>
      <dgm:spPr/>
      <dgm:t>
        <a:bodyPr/>
        <a:lstStyle/>
        <a:p>
          <a:endParaRPr lang="fr-FR"/>
        </a:p>
      </dgm:t>
    </dgm:pt>
    <dgm:pt modelId="{01A8ACA3-E1C9-4EAD-BA16-6C68E0EE2BB5}">
      <dgm:prSet/>
      <dgm:spPr/>
      <dgm:t>
        <a:bodyPr/>
        <a:lstStyle/>
        <a:p>
          <a:r>
            <a:rPr lang="fr-FR" b="0" dirty="0"/>
            <a:t>Récupérer les résultats de la classe 2GA3  du lycée Florian de SCEAUX ayant réalisé les 2 tests.</a:t>
          </a:r>
        </a:p>
      </dgm:t>
    </dgm:pt>
    <dgm:pt modelId="{60521116-863B-47CF-9EE6-93AD117C8F23}" type="parTrans" cxnId="{1D5DFE6C-2687-4AD4-85DB-E49AF96CE833}">
      <dgm:prSet/>
      <dgm:spPr/>
      <dgm:t>
        <a:bodyPr/>
        <a:lstStyle/>
        <a:p>
          <a:endParaRPr lang="fr-FR"/>
        </a:p>
      </dgm:t>
    </dgm:pt>
    <dgm:pt modelId="{B60A85A3-F8C7-4644-850C-2C8752104863}" type="sibTrans" cxnId="{1D5DFE6C-2687-4AD4-85DB-E49AF96CE833}">
      <dgm:prSet/>
      <dgm:spPr/>
      <dgm:t>
        <a:bodyPr/>
        <a:lstStyle/>
        <a:p>
          <a:endParaRPr lang="fr-FR"/>
        </a:p>
      </dgm:t>
    </dgm:pt>
    <dgm:pt modelId="{718D8F9C-FEFC-4D3B-9CF1-9CD25C9F2A88}">
      <dgm:prSet/>
      <dgm:spPr/>
      <dgm:t>
        <a:bodyPr/>
        <a:lstStyle/>
        <a:p>
          <a:r>
            <a:rPr lang="fr-FR" b="0" dirty="0"/>
            <a:t>Elaborer une interview (question-réponse) </a:t>
          </a:r>
          <a:r>
            <a:rPr lang="fr-FR" b="0" dirty="0" err="1"/>
            <a:t>didactisant</a:t>
          </a:r>
          <a:r>
            <a:rPr lang="fr-FR" b="0" dirty="0"/>
            <a:t> les modalités des tests de positionnement.</a:t>
          </a:r>
        </a:p>
      </dgm:t>
    </dgm:pt>
    <dgm:pt modelId="{DEC0A202-D31A-452C-B880-BA98B6482C7D}" type="parTrans" cxnId="{61207F1A-7A45-4636-947E-7F5E71B1FB46}">
      <dgm:prSet/>
      <dgm:spPr/>
      <dgm:t>
        <a:bodyPr/>
        <a:lstStyle/>
        <a:p>
          <a:endParaRPr lang="fr-FR"/>
        </a:p>
      </dgm:t>
    </dgm:pt>
    <dgm:pt modelId="{90BB7CFF-DF9E-4266-ACD7-473113A91786}" type="sibTrans" cxnId="{61207F1A-7A45-4636-947E-7F5E71B1FB46}">
      <dgm:prSet/>
      <dgm:spPr/>
      <dgm:t>
        <a:bodyPr/>
        <a:lstStyle/>
        <a:p>
          <a:endParaRPr lang="fr-FR"/>
        </a:p>
      </dgm:t>
    </dgm:pt>
    <dgm:pt modelId="{8D30D273-B96A-4029-8F92-EED7ED0DA42C}">
      <dgm:prSet/>
      <dgm:spPr/>
      <dgm:t>
        <a:bodyPr/>
        <a:lstStyle/>
        <a:p>
          <a:r>
            <a:rPr lang="fr-FR" b="0" dirty="0"/>
            <a:t>Réaliser une vidéo de cette interview à destination des enseignants de la filière économie-gestion.</a:t>
          </a:r>
        </a:p>
      </dgm:t>
    </dgm:pt>
    <dgm:pt modelId="{BFE55162-CDFA-4B27-B294-7E22DE92FF7B}" type="parTrans" cxnId="{559C89A3-5293-448F-919F-006E0D58E930}">
      <dgm:prSet/>
      <dgm:spPr/>
      <dgm:t>
        <a:bodyPr/>
        <a:lstStyle/>
        <a:p>
          <a:endParaRPr lang="fr-FR"/>
        </a:p>
      </dgm:t>
    </dgm:pt>
    <dgm:pt modelId="{88B1D89A-41C8-4878-A34E-9B2520708821}" type="sibTrans" cxnId="{559C89A3-5293-448F-919F-006E0D58E930}">
      <dgm:prSet/>
      <dgm:spPr/>
      <dgm:t>
        <a:bodyPr/>
        <a:lstStyle/>
        <a:p>
          <a:endParaRPr lang="fr-FR"/>
        </a:p>
      </dgm:t>
    </dgm:pt>
    <dgm:pt modelId="{350F8271-9AD0-4321-BEE0-3AAEA5883A7C}">
      <dgm:prSet/>
      <dgm:spPr/>
      <dgm:t>
        <a:bodyPr/>
        <a:lstStyle/>
        <a:p>
          <a:r>
            <a:rPr lang="fr-FR" b="0" dirty="0"/>
            <a:t>Traitement des résultats des classes de 2POP3 et  2GA3  sur un fichier Excel, une fiche par élève, permettant à ce dernier de s'auto évaluer sur ses besoins.</a:t>
          </a:r>
        </a:p>
      </dgm:t>
    </dgm:pt>
    <dgm:pt modelId="{1D9BB76E-259C-4711-9604-E99391342416}" type="parTrans" cxnId="{0D2EA871-73DD-4980-A639-40C7DD6E31A4}">
      <dgm:prSet/>
      <dgm:spPr/>
      <dgm:t>
        <a:bodyPr/>
        <a:lstStyle/>
        <a:p>
          <a:endParaRPr lang="fr-FR"/>
        </a:p>
      </dgm:t>
    </dgm:pt>
    <dgm:pt modelId="{CEABEDD7-FF70-44AE-956E-788432DE53E3}" type="sibTrans" cxnId="{0D2EA871-73DD-4980-A639-40C7DD6E31A4}">
      <dgm:prSet/>
      <dgm:spPr/>
      <dgm:t>
        <a:bodyPr/>
        <a:lstStyle/>
        <a:p>
          <a:endParaRPr lang="fr-FR"/>
        </a:p>
      </dgm:t>
    </dgm:pt>
    <dgm:pt modelId="{F8F6EF71-3CBC-4D7F-BADF-96855D38C9C9}">
      <dgm:prSet phldrT="[Texte]"/>
      <dgm:spPr/>
      <dgm:t>
        <a:bodyPr/>
        <a:lstStyle/>
        <a:p>
          <a:r>
            <a:rPr lang="fr-FR" b="0" dirty="0"/>
            <a:t>Etudier les textes réglementaires inhérents aux tests de positionnement.            -</a:t>
          </a:r>
        </a:p>
      </dgm:t>
    </dgm:pt>
    <dgm:pt modelId="{51BDD83D-FC32-4541-9BD4-15AAA5AC8AE9}" type="parTrans" cxnId="{90E8CD0E-AA42-4E3F-9651-0345477188D1}">
      <dgm:prSet/>
      <dgm:spPr/>
      <dgm:t>
        <a:bodyPr/>
        <a:lstStyle/>
        <a:p>
          <a:endParaRPr lang="fr-FR"/>
        </a:p>
      </dgm:t>
    </dgm:pt>
    <dgm:pt modelId="{DCDD3EA2-E7C8-4535-AB5A-2E4D44B25866}" type="sibTrans" cxnId="{90E8CD0E-AA42-4E3F-9651-0345477188D1}">
      <dgm:prSet/>
      <dgm:spPr/>
      <dgm:t>
        <a:bodyPr/>
        <a:lstStyle/>
        <a:p>
          <a:endParaRPr lang="fr-FR"/>
        </a:p>
      </dgm:t>
    </dgm:pt>
    <dgm:pt modelId="{159E32BF-AE6C-4A5F-BB5C-0EF718B5F6BB}">
      <dgm:prSet phldrT="[Texte]"/>
      <dgm:spPr/>
      <dgm:t>
        <a:bodyPr/>
        <a:lstStyle/>
        <a:p>
          <a:r>
            <a:rPr lang="fr-FR" b="0" dirty="0"/>
            <a:t>Récupérer les résultats </a:t>
          </a:r>
          <a:r>
            <a:rPr lang="fr-FR" b="0" i="1" dirty="0"/>
            <a:t>"par classe"</a:t>
          </a:r>
          <a:r>
            <a:rPr lang="fr-FR" b="0" dirty="0"/>
            <a:t> de la classe 2POP3 du lycée de Bezons ayant réalisé l'expérimentation des 3 tests.</a:t>
          </a:r>
        </a:p>
      </dgm:t>
    </dgm:pt>
    <dgm:pt modelId="{77AB40C4-F12B-47B0-B163-9BB0F06594D4}" type="parTrans" cxnId="{57EA3525-ABF8-4372-8132-5C0C3E386BCF}">
      <dgm:prSet/>
      <dgm:spPr/>
      <dgm:t>
        <a:bodyPr/>
        <a:lstStyle/>
        <a:p>
          <a:endParaRPr lang="fr-FR"/>
        </a:p>
      </dgm:t>
    </dgm:pt>
    <dgm:pt modelId="{4F48456C-7A49-4CFF-9711-ED0256CDF92B}" type="sibTrans" cxnId="{57EA3525-ABF8-4372-8132-5C0C3E386BCF}">
      <dgm:prSet/>
      <dgm:spPr/>
      <dgm:t>
        <a:bodyPr/>
        <a:lstStyle/>
        <a:p>
          <a:endParaRPr lang="fr-FR"/>
        </a:p>
      </dgm:t>
    </dgm:pt>
    <dgm:pt modelId="{D56CE60A-600B-4EF0-A084-737A74F9E9F8}" type="pres">
      <dgm:prSet presAssocID="{A18AB75F-7AA1-4AEB-9418-CA94BF2450E1}" presName="linearFlow" presStyleCnt="0">
        <dgm:presLayoutVars>
          <dgm:dir/>
          <dgm:animLvl val="lvl"/>
          <dgm:resizeHandles val="exact"/>
        </dgm:presLayoutVars>
      </dgm:prSet>
      <dgm:spPr/>
    </dgm:pt>
    <dgm:pt modelId="{5AF7BCCE-0275-417B-8ED1-13C0A043DF1B}" type="pres">
      <dgm:prSet presAssocID="{DE08E8D1-802E-448C-A60E-5E9111038ED8}" presName="composite" presStyleCnt="0"/>
      <dgm:spPr/>
    </dgm:pt>
    <dgm:pt modelId="{9F8FEED4-98A2-432A-A9F1-32199C37065A}" type="pres">
      <dgm:prSet presAssocID="{DE08E8D1-802E-448C-A60E-5E9111038ED8}" presName="parentText" presStyleLbl="alignNode1" presStyleIdx="0" presStyleCnt="1" custAng="5400000" custScaleX="95356" custScaleY="31206" custLinFactNeighborX="7058" custLinFactNeighborY="16953">
        <dgm:presLayoutVars>
          <dgm:chMax val="1"/>
          <dgm:bulletEnabled val="1"/>
        </dgm:presLayoutVars>
      </dgm:prSet>
      <dgm:spPr/>
    </dgm:pt>
    <dgm:pt modelId="{F3372314-50CE-40F5-8030-7267C09E2EA8}" type="pres">
      <dgm:prSet presAssocID="{DE08E8D1-802E-448C-A60E-5E9111038ED8}" presName="descendantText" presStyleLbl="alignAcc1" presStyleIdx="0" presStyleCnt="1" custLinFactNeighborX="-8087" custLinFactNeighborY="-5630">
        <dgm:presLayoutVars>
          <dgm:bulletEnabled val="1"/>
        </dgm:presLayoutVars>
      </dgm:prSet>
      <dgm:spPr/>
    </dgm:pt>
  </dgm:ptLst>
  <dgm:cxnLst>
    <dgm:cxn modelId="{60F88302-CD6C-4C3B-8E51-553F43003060}" type="presOf" srcId="{21EDCD27-AA37-4A68-ABE2-AFF12F7DB936}" destId="{F3372314-50CE-40F5-8030-7267C09E2EA8}" srcOrd="0" destOrd="0" presId="urn:microsoft.com/office/officeart/2005/8/layout/chevron2"/>
    <dgm:cxn modelId="{90E8CD0E-AA42-4E3F-9651-0345477188D1}" srcId="{DE08E8D1-802E-448C-A60E-5E9111038ED8}" destId="{F8F6EF71-3CBC-4D7F-BADF-96855D38C9C9}" srcOrd="1" destOrd="0" parTransId="{51BDD83D-FC32-4541-9BD4-15AAA5AC8AE9}" sibTransId="{DCDD3EA2-E7C8-4535-AB5A-2E4D44B25866}"/>
    <dgm:cxn modelId="{61207F1A-7A45-4636-947E-7F5E71B1FB46}" srcId="{DE08E8D1-802E-448C-A60E-5E9111038ED8}" destId="{718D8F9C-FEFC-4D3B-9CF1-9CD25C9F2A88}" srcOrd="4" destOrd="0" parTransId="{DEC0A202-D31A-452C-B880-BA98B6482C7D}" sibTransId="{90BB7CFF-DF9E-4266-ACD7-473113A91786}"/>
    <dgm:cxn modelId="{5F6CB524-9BB3-4076-9B5C-2B33129A9ECB}" type="presOf" srcId="{DE08E8D1-802E-448C-A60E-5E9111038ED8}" destId="{9F8FEED4-98A2-432A-A9F1-32199C37065A}" srcOrd="0" destOrd="0" presId="urn:microsoft.com/office/officeart/2005/8/layout/chevron2"/>
    <dgm:cxn modelId="{57EA3525-ABF8-4372-8132-5C0C3E386BCF}" srcId="{DE08E8D1-802E-448C-A60E-5E9111038ED8}" destId="{159E32BF-AE6C-4A5F-BB5C-0EF718B5F6BB}" srcOrd="2" destOrd="0" parTransId="{77AB40C4-F12B-47B0-B163-9BB0F06594D4}" sibTransId="{4F48456C-7A49-4CFF-9711-ED0256CDF92B}"/>
    <dgm:cxn modelId="{1D5DFE6C-2687-4AD4-85DB-E49AF96CE833}" srcId="{DE08E8D1-802E-448C-A60E-5E9111038ED8}" destId="{01A8ACA3-E1C9-4EAD-BA16-6C68E0EE2BB5}" srcOrd="3" destOrd="0" parTransId="{60521116-863B-47CF-9EE6-93AD117C8F23}" sibTransId="{B60A85A3-F8C7-4644-850C-2C8752104863}"/>
    <dgm:cxn modelId="{020C0551-272B-43BB-8771-88C70A6E13D4}" type="presOf" srcId="{01A8ACA3-E1C9-4EAD-BA16-6C68E0EE2BB5}" destId="{F3372314-50CE-40F5-8030-7267C09E2EA8}" srcOrd="0" destOrd="3" presId="urn:microsoft.com/office/officeart/2005/8/layout/chevron2"/>
    <dgm:cxn modelId="{0D2EA871-73DD-4980-A639-40C7DD6E31A4}" srcId="{DE08E8D1-802E-448C-A60E-5E9111038ED8}" destId="{350F8271-9AD0-4321-BEE0-3AAEA5883A7C}" srcOrd="6" destOrd="0" parTransId="{1D9BB76E-259C-4711-9604-E99391342416}" sibTransId="{CEABEDD7-FF70-44AE-956E-788432DE53E3}"/>
    <dgm:cxn modelId="{7D95D47B-7EDB-439D-8A7F-B3B82C104F35}" srcId="{A18AB75F-7AA1-4AEB-9418-CA94BF2450E1}" destId="{DE08E8D1-802E-448C-A60E-5E9111038ED8}" srcOrd="0" destOrd="0" parTransId="{3FE60966-FA73-4CE2-9841-D04068A1CBEE}" sibTransId="{19D72AF2-F90B-4E62-B1CF-533E566E8084}"/>
    <dgm:cxn modelId="{6D2FAA88-AE42-4061-A251-D3E188539A48}" type="presOf" srcId="{F8F6EF71-3CBC-4D7F-BADF-96855D38C9C9}" destId="{F3372314-50CE-40F5-8030-7267C09E2EA8}" srcOrd="0" destOrd="1" presId="urn:microsoft.com/office/officeart/2005/8/layout/chevron2"/>
    <dgm:cxn modelId="{559C89A3-5293-448F-919F-006E0D58E930}" srcId="{DE08E8D1-802E-448C-A60E-5E9111038ED8}" destId="{8D30D273-B96A-4029-8F92-EED7ED0DA42C}" srcOrd="5" destOrd="0" parTransId="{BFE55162-CDFA-4B27-B294-7E22DE92FF7B}" sibTransId="{88B1D89A-41C8-4878-A34E-9B2520708821}"/>
    <dgm:cxn modelId="{43307BBB-3A04-40D1-BA6F-8DE92BECE528}" type="presOf" srcId="{350F8271-9AD0-4321-BEE0-3AAEA5883A7C}" destId="{F3372314-50CE-40F5-8030-7267C09E2EA8}" srcOrd="0" destOrd="6" presId="urn:microsoft.com/office/officeart/2005/8/layout/chevron2"/>
    <dgm:cxn modelId="{99DA93C9-EC3E-47A9-8BA5-854C5ACB7A63}" type="presOf" srcId="{8D30D273-B96A-4029-8F92-EED7ED0DA42C}" destId="{F3372314-50CE-40F5-8030-7267C09E2EA8}" srcOrd="0" destOrd="5" presId="urn:microsoft.com/office/officeart/2005/8/layout/chevron2"/>
    <dgm:cxn modelId="{F2F7C1EB-BF3F-412F-916D-86A30AE422E0}" srcId="{DE08E8D1-802E-448C-A60E-5E9111038ED8}" destId="{21EDCD27-AA37-4A68-ABE2-AFF12F7DB936}" srcOrd="0" destOrd="0" parTransId="{9342E28F-D3E6-4EBF-8C9A-56A55A6DAD7B}" sibTransId="{BC1889F1-FAC7-4CBA-9E15-57AFE6AB75F3}"/>
    <dgm:cxn modelId="{AAACACF2-692A-45DD-B0B6-0C625A230594}" type="presOf" srcId="{159E32BF-AE6C-4A5F-BB5C-0EF718B5F6BB}" destId="{F3372314-50CE-40F5-8030-7267C09E2EA8}" srcOrd="0" destOrd="2" presId="urn:microsoft.com/office/officeart/2005/8/layout/chevron2"/>
    <dgm:cxn modelId="{9EDFEEF7-6B79-4ED9-96BC-D0692FC55614}" type="presOf" srcId="{718D8F9C-FEFC-4D3B-9CF1-9CD25C9F2A88}" destId="{F3372314-50CE-40F5-8030-7267C09E2EA8}" srcOrd="0" destOrd="4" presId="urn:microsoft.com/office/officeart/2005/8/layout/chevron2"/>
    <dgm:cxn modelId="{E147CDFF-AF74-4FEE-9451-C83DC9233FF2}" type="presOf" srcId="{A18AB75F-7AA1-4AEB-9418-CA94BF2450E1}" destId="{D56CE60A-600B-4EF0-A084-737A74F9E9F8}" srcOrd="0" destOrd="0" presId="urn:microsoft.com/office/officeart/2005/8/layout/chevron2"/>
    <dgm:cxn modelId="{2CFDB79D-079B-4C15-95B6-422366C29EC5}" type="presParOf" srcId="{D56CE60A-600B-4EF0-A084-737A74F9E9F8}" destId="{5AF7BCCE-0275-417B-8ED1-13C0A043DF1B}" srcOrd="0" destOrd="0" presId="urn:microsoft.com/office/officeart/2005/8/layout/chevron2"/>
    <dgm:cxn modelId="{6E89533E-1978-4EC8-8CE9-58747B4EC950}" type="presParOf" srcId="{5AF7BCCE-0275-417B-8ED1-13C0A043DF1B}" destId="{9F8FEED4-98A2-432A-A9F1-32199C37065A}" srcOrd="0" destOrd="0" presId="urn:microsoft.com/office/officeart/2005/8/layout/chevron2"/>
    <dgm:cxn modelId="{C1FFBF6A-A4CA-4E82-922D-545A507B8558}" type="presParOf" srcId="{5AF7BCCE-0275-417B-8ED1-13C0A043DF1B}" destId="{F3372314-50CE-40F5-8030-7267C09E2E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C96E55-D65A-4994-AC92-148F7F60378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00D548A1-AB73-4BD9-9650-0161D8827A97}">
      <dgm:prSet phldrT="[Texte]"/>
      <dgm:spPr/>
      <dgm:t>
        <a:bodyPr/>
        <a:lstStyle/>
        <a:p>
          <a:r>
            <a:rPr lang="fr-FR" dirty="0"/>
            <a:t>1 mallette</a:t>
          </a:r>
        </a:p>
        <a:p>
          <a:r>
            <a:rPr lang="fr-FR" dirty="0"/>
            <a:t>Pédagogique SFMRC </a:t>
          </a:r>
        </a:p>
      </dgm:t>
    </dgm:pt>
    <dgm:pt modelId="{E29C00EC-4BA9-4F56-A942-53DF7E66BF97}" type="parTrans" cxnId="{120D7749-EDE4-415F-9379-8E20371C307B}">
      <dgm:prSet/>
      <dgm:spPr/>
      <dgm:t>
        <a:bodyPr/>
        <a:lstStyle/>
        <a:p>
          <a:endParaRPr lang="fr-FR"/>
        </a:p>
      </dgm:t>
    </dgm:pt>
    <dgm:pt modelId="{5051C460-8801-4210-B517-23454C4564C0}" type="sibTrans" cxnId="{120D7749-EDE4-415F-9379-8E20371C307B}">
      <dgm:prSet/>
      <dgm:spPr/>
      <dgm:t>
        <a:bodyPr/>
        <a:lstStyle/>
        <a:p>
          <a:endParaRPr lang="fr-FR"/>
        </a:p>
      </dgm:t>
    </dgm:pt>
    <dgm:pt modelId="{855E7B7E-411C-41DE-83EF-E63A0030FFF2}">
      <dgm:prSet phldrT="[Texte]"/>
      <dgm:spPr/>
      <dgm:t>
        <a:bodyPr/>
        <a:lstStyle/>
        <a:p>
          <a:r>
            <a:rPr lang="fr-FR" dirty="0"/>
            <a:t>Parcours 1 Français : écrit professionnel </a:t>
          </a:r>
        </a:p>
      </dgm:t>
    </dgm:pt>
    <dgm:pt modelId="{D8048127-5E3D-406C-8097-0D302DDB6620}" type="parTrans" cxnId="{AD27B57E-BACC-49F1-9317-43DC240E17D2}">
      <dgm:prSet/>
      <dgm:spPr/>
      <dgm:t>
        <a:bodyPr/>
        <a:lstStyle/>
        <a:p>
          <a:endParaRPr lang="fr-FR"/>
        </a:p>
      </dgm:t>
    </dgm:pt>
    <dgm:pt modelId="{223BF334-93C2-442F-98FA-F4D476FB43E8}" type="sibTrans" cxnId="{AD27B57E-BACC-49F1-9317-43DC240E17D2}">
      <dgm:prSet/>
      <dgm:spPr/>
      <dgm:t>
        <a:bodyPr/>
        <a:lstStyle/>
        <a:p>
          <a:endParaRPr lang="fr-FR"/>
        </a:p>
      </dgm:t>
    </dgm:pt>
    <dgm:pt modelId="{FC1FFB02-62D0-4B9B-9AF0-11C7D5F10B7B}">
      <dgm:prSet phldrT="[Texte]"/>
      <dgm:spPr/>
      <dgm:t>
        <a:bodyPr/>
        <a:lstStyle/>
        <a:p>
          <a:r>
            <a:rPr lang="fr-FR" dirty="0"/>
            <a:t>Maîtrise insuffisante</a:t>
          </a:r>
        </a:p>
      </dgm:t>
    </dgm:pt>
    <dgm:pt modelId="{09F2E0BB-B534-48AC-9C0A-0BDFEA576A0E}" type="parTrans" cxnId="{910AC103-E4A4-482F-A3D0-DF3EF240DF67}">
      <dgm:prSet/>
      <dgm:spPr/>
      <dgm:t>
        <a:bodyPr/>
        <a:lstStyle/>
        <a:p>
          <a:endParaRPr lang="fr-FR"/>
        </a:p>
      </dgm:t>
    </dgm:pt>
    <dgm:pt modelId="{B31755E8-93D3-4F7C-ADCD-C500DB95053F}" type="sibTrans" cxnId="{910AC103-E4A4-482F-A3D0-DF3EF240DF67}">
      <dgm:prSet/>
      <dgm:spPr/>
      <dgm:t>
        <a:bodyPr/>
        <a:lstStyle/>
        <a:p>
          <a:endParaRPr lang="fr-FR"/>
        </a:p>
      </dgm:t>
    </dgm:pt>
    <dgm:pt modelId="{C1B2D1DC-F536-4E7C-AB49-C841B7C801B3}">
      <dgm:prSet phldrT="[Texte]"/>
      <dgm:spPr/>
      <dgm:t>
        <a:bodyPr/>
        <a:lstStyle/>
        <a:p>
          <a:r>
            <a:rPr lang="fr-FR" dirty="0"/>
            <a:t>Maîtrise fragile</a:t>
          </a:r>
        </a:p>
      </dgm:t>
    </dgm:pt>
    <dgm:pt modelId="{DBB7B5ED-3F93-4EF8-A6CE-1E076AF7366C}" type="parTrans" cxnId="{3602E255-6EF2-47E3-A201-50418DD5BB6F}">
      <dgm:prSet/>
      <dgm:spPr/>
      <dgm:t>
        <a:bodyPr/>
        <a:lstStyle/>
        <a:p>
          <a:endParaRPr lang="fr-FR"/>
        </a:p>
      </dgm:t>
    </dgm:pt>
    <dgm:pt modelId="{3E57F7E8-EB94-44A0-BDA3-3F055B0325B4}" type="sibTrans" cxnId="{3602E255-6EF2-47E3-A201-50418DD5BB6F}">
      <dgm:prSet/>
      <dgm:spPr/>
      <dgm:t>
        <a:bodyPr/>
        <a:lstStyle/>
        <a:p>
          <a:endParaRPr lang="fr-FR"/>
        </a:p>
      </dgm:t>
    </dgm:pt>
    <dgm:pt modelId="{E5A5927D-C38B-4B69-A4C9-9DA83ACE4F47}">
      <dgm:prSet phldrT="[Texte]"/>
      <dgm:spPr/>
      <dgm:t>
        <a:bodyPr/>
        <a:lstStyle/>
        <a:p>
          <a:r>
            <a:rPr lang="fr-FR" dirty="0"/>
            <a:t>Parcours 2  mathématiques : calculs commerciaux</a:t>
          </a:r>
        </a:p>
      </dgm:t>
    </dgm:pt>
    <dgm:pt modelId="{DB625C35-7512-468D-9A18-15480384CE36}" type="parTrans" cxnId="{2407BFD3-5A1F-4FB0-8F2C-D6ED1BAD75AF}">
      <dgm:prSet/>
      <dgm:spPr/>
      <dgm:t>
        <a:bodyPr/>
        <a:lstStyle/>
        <a:p>
          <a:endParaRPr lang="fr-FR"/>
        </a:p>
      </dgm:t>
    </dgm:pt>
    <dgm:pt modelId="{FC4740F2-EAB7-4D0B-8D4D-AF14A30B2DA2}" type="sibTrans" cxnId="{2407BFD3-5A1F-4FB0-8F2C-D6ED1BAD75AF}">
      <dgm:prSet/>
      <dgm:spPr/>
      <dgm:t>
        <a:bodyPr/>
        <a:lstStyle/>
        <a:p>
          <a:endParaRPr lang="fr-FR"/>
        </a:p>
      </dgm:t>
    </dgm:pt>
    <dgm:pt modelId="{CBEC3ADA-6B7C-447C-A69F-DA2444065DBB}">
      <dgm:prSet phldrT="[Texte]"/>
      <dgm:spPr/>
      <dgm:t>
        <a:bodyPr/>
        <a:lstStyle/>
        <a:p>
          <a:r>
            <a:rPr lang="fr-FR" dirty="0"/>
            <a:t>Parcours 3 oral : entreprise de la PFMP</a:t>
          </a:r>
        </a:p>
      </dgm:t>
    </dgm:pt>
    <dgm:pt modelId="{5C2CF4E8-E426-4060-9A47-93F2FDF40FE6}" type="parTrans" cxnId="{5D6D4EA3-3FBB-479B-9355-5FCD4F2FF926}">
      <dgm:prSet/>
      <dgm:spPr/>
      <dgm:t>
        <a:bodyPr/>
        <a:lstStyle/>
        <a:p>
          <a:endParaRPr lang="fr-FR"/>
        </a:p>
      </dgm:t>
    </dgm:pt>
    <dgm:pt modelId="{9ACD894D-89D2-4BB4-B427-446F9C2589FA}" type="sibTrans" cxnId="{5D6D4EA3-3FBB-479B-9355-5FCD4F2FF926}">
      <dgm:prSet/>
      <dgm:spPr/>
      <dgm:t>
        <a:bodyPr/>
        <a:lstStyle/>
        <a:p>
          <a:endParaRPr lang="fr-FR"/>
        </a:p>
      </dgm:t>
    </dgm:pt>
    <dgm:pt modelId="{5AE5ED29-77E0-4056-8043-BAD70E8C132F}">
      <dgm:prSet phldrT="[Texte]"/>
      <dgm:spPr/>
      <dgm:t>
        <a:bodyPr/>
        <a:lstStyle/>
        <a:p>
          <a:r>
            <a:rPr lang="fr-FR" dirty="0"/>
            <a:t>Maîtrise satisfaisante</a:t>
          </a:r>
        </a:p>
      </dgm:t>
    </dgm:pt>
    <dgm:pt modelId="{C4AF7EF6-B612-4493-9909-1971508DB217}" type="parTrans" cxnId="{108E2ACD-A892-43CE-9992-F0E49A6F09EC}">
      <dgm:prSet/>
      <dgm:spPr/>
      <dgm:t>
        <a:bodyPr/>
        <a:lstStyle/>
        <a:p>
          <a:endParaRPr lang="fr-FR"/>
        </a:p>
      </dgm:t>
    </dgm:pt>
    <dgm:pt modelId="{77AFCF46-66FB-44CF-9AE8-56FE810033C8}" type="sibTrans" cxnId="{108E2ACD-A892-43CE-9992-F0E49A6F09EC}">
      <dgm:prSet/>
      <dgm:spPr/>
      <dgm:t>
        <a:bodyPr/>
        <a:lstStyle/>
        <a:p>
          <a:endParaRPr lang="fr-FR"/>
        </a:p>
      </dgm:t>
    </dgm:pt>
    <dgm:pt modelId="{B257DCA0-08F1-43CD-BFB4-827A02A02EDB}">
      <dgm:prSet phldrT="[Texte]"/>
      <dgm:spPr/>
      <dgm:t>
        <a:bodyPr/>
        <a:lstStyle/>
        <a:p>
          <a:r>
            <a:rPr lang="fr-FR" dirty="0"/>
            <a:t>Très bonne maitrise</a:t>
          </a:r>
        </a:p>
      </dgm:t>
    </dgm:pt>
    <dgm:pt modelId="{4D1EA1E6-AB71-4F52-9AD9-03A1427DB14B}" type="parTrans" cxnId="{0F5EF361-B8E5-44B0-8716-FADA9FDD23E7}">
      <dgm:prSet/>
      <dgm:spPr/>
      <dgm:t>
        <a:bodyPr/>
        <a:lstStyle/>
        <a:p>
          <a:endParaRPr lang="fr-FR"/>
        </a:p>
      </dgm:t>
    </dgm:pt>
    <dgm:pt modelId="{40069FEF-42FF-4362-B39F-AD7356B8EE73}" type="sibTrans" cxnId="{0F5EF361-B8E5-44B0-8716-FADA9FDD23E7}">
      <dgm:prSet/>
      <dgm:spPr/>
      <dgm:t>
        <a:bodyPr/>
        <a:lstStyle/>
        <a:p>
          <a:endParaRPr lang="fr-FR"/>
        </a:p>
      </dgm:t>
    </dgm:pt>
    <dgm:pt modelId="{582FD2D6-A07F-45DC-9099-5E6AC0861CDB}" type="pres">
      <dgm:prSet presAssocID="{11C96E55-D65A-4994-AC92-148F7F6037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3AD4C76-48EA-47D2-A27D-BE8D9EF82E68}" type="pres">
      <dgm:prSet presAssocID="{00D548A1-AB73-4BD9-9650-0161D8827A97}" presName="root1" presStyleCnt="0"/>
      <dgm:spPr/>
    </dgm:pt>
    <dgm:pt modelId="{BDA6DEE2-959B-4AA2-B9F1-D59960C07E00}" type="pres">
      <dgm:prSet presAssocID="{00D548A1-AB73-4BD9-9650-0161D8827A97}" presName="LevelOneTextNode" presStyleLbl="node0" presStyleIdx="0" presStyleCnt="1">
        <dgm:presLayoutVars>
          <dgm:chPref val="3"/>
        </dgm:presLayoutVars>
      </dgm:prSet>
      <dgm:spPr/>
    </dgm:pt>
    <dgm:pt modelId="{0FC27DAC-16C9-4E12-A7BB-73C223929D3A}" type="pres">
      <dgm:prSet presAssocID="{00D548A1-AB73-4BD9-9650-0161D8827A97}" presName="level2hierChild" presStyleCnt="0"/>
      <dgm:spPr/>
    </dgm:pt>
    <dgm:pt modelId="{78409769-A987-430C-A41D-B16744E165F1}" type="pres">
      <dgm:prSet presAssocID="{D8048127-5E3D-406C-8097-0D302DDB6620}" presName="conn2-1" presStyleLbl="parChTrans1D2" presStyleIdx="0" presStyleCnt="3"/>
      <dgm:spPr/>
    </dgm:pt>
    <dgm:pt modelId="{13E7D585-D14A-48B6-96DF-C0E2763E0C1F}" type="pres">
      <dgm:prSet presAssocID="{D8048127-5E3D-406C-8097-0D302DDB6620}" presName="connTx" presStyleLbl="parChTrans1D2" presStyleIdx="0" presStyleCnt="3"/>
      <dgm:spPr/>
    </dgm:pt>
    <dgm:pt modelId="{51DF4E68-6FDC-47D4-B3BF-C8417DF6812B}" type="pres">
      <dgm:prSet presAssocID="{855E7B7E-411C-41DE-83EF-E63A0030FFF2}" presName="root2" presStyleCnt="0"/>
      <dgm:spPr/>
    </dgm:pt>
    <dgm:pt modelId="{96485657-6FB5-4B4F-8200-FE64F731F018}" type="pres">
      <dgm:prSet presAssocID="{855E7B7E-411C-41DE-83EF-E63A0030FFF2}" presName="LevelTwoTextNode" presStyleLbl="node2" presStyleIdx="0" presStyleCnt="3">
        <dgm:presLayoutVars>
          <dgm:chPref val="3"/>
        </dgm:presLayoutVars>
      </dgm:prSet>
      <dgm:spPr/>
    </dgm:pt>
    <dgm:pt modelId="{123C7345-6DC3-4E9D-AC3B-8A393C75F575}" type="pres">
      <dgm:prSet presAssocID="{855E7B7E-411C-41DE-83EF-E63A0030FFF2}" presName="level3hierChild" presStyleCnt="0"/>
      <dgm:spPr/>
    </dgm:pt>
    <dgm:pt modelId="{BC11020B-86CC-4A00-B252-2033D0762418}" type="pres">
      <dgm:prSet presAssocID="{09F2E0BB-B534-48AC-9C0A-0BDFEA576A0E}" presName="conn2-1" presStyleLbl="parChTrans1D3" presStyleIdx="0" presStyleCnt="4"/>
      <dgm:spPr/>
    </dgm:pt>
    <dgm:pt modelId="{90E3AD4E-C2E5-4402-AF1F-61517BFB058C}" type="pres">
      <dgm:prSet presAssocID="{09F2E0BB-B534-48AC-9C0A-0BDFEA576A0E}" presName="connTx" presStyleLbl="parChTrans1D3" presStyleIdx="0" presStyleCnt="4"/>
      <dgm:spPr/>
    </dgm:pt>
    <dgm:pt modelId="{5860CD06-C9BB-4465-B92C-806DE4C29682}" type="pres">
      <dgm:prSet presAssocID="{FC1FFB02-62D0-4B9B-9AF0-11C7D5F10B7B}" presName="root2" presStyleCnt="0"/>
      <dgm:spPr/>
    </dgm:pt>
    <dgm:pt modelId="{DE585680-79F6-40D2-9D82-EB9D478EEBD6}" type="pres">
      <dgm:prSet presAssocID="{FC1FFB02-62D0-4B9B-9AF0-11C7D5F10B7B}" presName="LevelTwoTextNode" presStyleLbl="node3" presStyleIdx="0" presStyleCnt="4">
        <dgm:presLayoutVars>
          <dgm:chPref val="3"/>
        </dgm:presLayoutVars>
      </dgm:prSet>
      <dgm:spPr/>
    </dgm:pt>
    <dgm:pt modelId="{2D9964F9-D432-4D9E-B697-B578A6FCA073}" type="pres">
      <dgm:prSet presAssocID="{FC1FFB02-62D0-4B9B-9AF0-11C7D5F10B7B}" presName="level3hierChild" presStyleCnt="0"/>
      <dgm:spPr/>
    </dgm:pt>
    <dgm:pt modelId="{C2EAC54D-B999-4AB4-9044-A26131E18133}" type="pres">
      <dgm:prSet presAssocID="{DBB7B5ED-3F93-4EF8-A6CE-1E076AF7366C}" presName="conn2-1" presStyleLbl="parChTrans1D3" presStyleIdx="1" presStyleCnt="4"/>
      <dgm:spPr/>
    </dgm:pt>
    <dgm:pt modelId="{43370E7B-92B9-4F38-BC08-01A323F0B3D5}" type="pres">
      <dgm:prSet presAssocID="{DBB7B5ED-3F93-4EF8-A6CE-1E076AF7366C}" presName="connTx" presStyleLbl="parChTrans1D3" presStyleIdx="1" presStyleCnt="4"/>
      <dgm:spPr/>
    </dgm:pt>
    <dgm:pt modelId="{E9676393-0616-4BAF-8F0E-1F63A39CB30F}" type="pres">
      <dgm:prSet presAssocID="{C1B2D1DC-F536-4E7C-AB49-C841B7C801B3}" presName="root2" presStyleCnt="0"/>
      <dgm:spPr/>
    </dgm:pt>
    <dgm:pt modelId="{B5639666-7FBE-4BF7-98CD-93BC76F7B3AE}" type="pres">
      <dgm:prSet presAssocID="{C1B2D1DC-F536-4E7C-AB49-C841B7C801B3}" presName="LevelTwoTextNode" presStyleLbl="node3" presStyleIdx="1" presStyleCnt="4">
        <dgm:presLayoutVars>
          <dgm:chPref val="3"/>
        </dgm:presLayoutVars>
      </dgm:prSet>
      <dgm:spPr/>
    </dgm:pt>
    <dgm:pt modelId="{B609EB9B-BE25-4A4F-8758-0C304541DACC}" type="pres">
      <dgm:prSet presAssocID="{C1B2D1DC-F536-4E7C-AB49-C841B7C801B3}" presName="level3hierChild" presStyleCnt="0"/>
      <dgm:spPr/>
    </dgm:pt>
    <dgm:pt modelId="{A67FFD82-B237-477E-96DE-308A2E21EE00}" type="pres">
      <dgm:prSet presAssocID="{C4AF7EF6-B612-4493-9909-1971508DB217}" presName="conn2-1" presStyleLbl="parChTrans1D3" presStyleIdx="2" presStyleCnt="4"/>
      <dgm:spPr/>
    </dgm:pt>
    <dgm:pt modelId="{7756CD9F-AF56-469D-95EA-EDE144699C06}" type="pres">
      <dgm:prSet presAssocID="{C4AF7EF6-B612-4493-9909-1971508DB217}" presName="connTx" presStyleLbl="parChTrans1D3" presStyleIdx="2" presStyleCnt="4"/>
      <dgm:spPr/>
    </dgm:pt>
    <dgm:pt modelId="{E755D9B4-5B66-455E-A2FF-A800BD545756}" type="pres">
      <dgm:prSet presAssocID="{5AE5ED29-77E0-4056-8043-BAD70E8C132F}" presName="root2" presStyleCnt="0"/>
      <dgm:spPr/>
    </dgm:pt>
    <dgm:pt modelId="{FAEF58B5-040D-408B-A961-E7D976875B54}" type="pres">
      <dgm:prSet presAssocID="{5AE5ED29-77E0-4056-8043-BAD70E8C132F}" presName="LevelTwoTextNode" presStyleLbl="node3" presStyleIdx="2" presStyleCnt="4">
        <dgm:presLayoutVars>
          <dgm:chPref val="3"/>
        </dgm:presLayoutVars>
      </dgm:prSet>
      <dgm:spPr/>
    </dgm:pt>
    <dgm:pt modelId="{66317AD0-E9A0-4B74-8E40-217010B9135D}" type="pres">
      <dgm:prSet presAssocID="{5AE5ED29-77E0-4056-8043-BAD70E8C132F}" presName="level3hierChild" presStyleCnt="0"/>
      <dgm:spPr/>
    </dgm:pt>
    <dgm:pt modelId="{0FD8D174-FFDC-440B-A34F-793E6ACF26DB}" type="pres">
      <dgm:prSet presAssocID="{4D1EA1E6-AB71-4F52-9AD9-03A1427DB14B}" presName="conn2-1" presStyleLbl="parChTrans1D3" presStyleIdx="3" presStyleCnt="4"/>
      <dgm:spPr/>
    </dgm:pt>
    <dgm:pt modelId="{59604AB3-2BF8-4913-A4D6-3F2E914AE8DA}" type="pres">
      <dgm:prSet presAssocID="{4D1EA1E6-AB71-4F52-9AD9-03A1427DB14B}" presName="connTx" presStyleLbl="parChTrans1D3" presStyleIdx="3" presStyleCnt="4"/>
      <dgm:spPr/>
    </dgm:pt>
    <dgm:pt modelId="{5EB8E690-0D9F-4B20-87D3-8F2462C48D6A}" type="pres">
      <dgm:prSet presAssocID="{B257DCA0-08F1-43CD-BFB4-827A02A02EDB}" presName="root2" presStyleCnt="0"/>
      <dgm:spPr/>
    </dgm:pt>
    <dgm:pt modelId="{E6CBBAFE-898F-47B0-97D4-0A9AC8A2D84D}" type="pres">
      <dgm:prSet presAssocID="{B257DCA0-08F1-43CD-BFB4-827A02A02EDB}" presName="LevelTwoTextNode" presStyleLbl="node3" presStyleIdx="3" presStyleCnt="4">
        <dgm:presLayoutVars>
          <dgm:chPref val="3"/>
        </dgm:presLayoutVars>
      </dgm:prSet>
      <dgm:spPr/>
    </dgm:pt>
    <dgm:pt modelId="{EFB57CFD-7D62-4838-ACA3-C7786A64F4CD}" type="pres">
      <dgm:prSet presAssocID="{B257DCA0-08F1-43CD-BFB4-827A02A02EDB}" presName="level3hierChild" presStyleCnt="0"/>
      <dgm:spPr/>
    </dgm:pt>
    <dgm:pt modelId="{D249AEE8-8F89-4AA0-8F57-FA2B029B8C2B}" type="pres">
      <dgm:prSet presAssocID="{DB625C35-7512-468D-9A18-15480384CE36}" presName="conn2-1" presStyleLbl="parChTrans1D2" presStyleIdx="1" presStyleCnt="3"/>
      <dgm:spPr/>
    </dgm:pt>
    <dgm:pt modelId="{87E72F6F-8FBD-457A-AE09-07E1C03299EE}" type="pres">
      <dgm:prSet presAssocID="{DB625C35-7512-468D-9A18-15480384CE36}" presName="connTx" presStyleLbl="parChTrans1D2" presStyleIdx="1" presStyleCnt="3"/>
      <dgm:spPr/>
    </dgm:pt>
    <dgm:pt modelId="{2F4F0C03-EE9D-456E-875D-068C698D954A}" type="pres">
      <dgm:prSet presAssocID="{E5A5927D-C38B-4B69-A4C9-9DA83ACE4F47}" presName="root2" presStyleCnt="0"/>
      <dgm:spPr/>
    </dgm:pt>
    <dgm:pt modelId="{8ABBC44A-54B3-49C1-8C38-8A7B6659AEEC}" type="pres">
      <dgm:prSet presAssocID="{E5A5927D-C38B-4B69-A4C9-9DA83ACE4F47}" presName="LevelTwoTextNode" presStyleLbl="node2" presStyleIdx="1" presStyleCnt="3">
        <dgm:presLayoutVars>
          <dgm:chPref val="3"/>
        </dgm:presLayoutVars>
      </dgm:prSet>
      <dgm:spPr/>
    </dgm:pt>
    <dgm:pt modelId="{C4B036D7-B58B-4CFB-88EC-E94D72E0D03F}" type="pres">
      <dgm:prSet presAssocID="{E5A5927D-C38B-4B69-A4C9-9DA83ACE4F47}" presName="level3hierChild" presStyleCnt="0"/>
      <dgm:spPr/>
    </dgm:pt>
    <dgm:pt modelId="{0BA1819C-327C-420E-8A4A-4A889285711E}" type="pres">
      <dgm:prSet presAssocID="{5C2CF4E8-E426-4060-9A47-93F2FDF40FE6}" presName="conn2-1" presStyleLbl="parChTrans1D2" presStyleIdx="2" presStyleCnt="3"/>
      <dgm:spPr/>
    </dgm:pt>
    <dgm:pt modelId="{EF62B4A1-6194-411F-8CFA-A155BE1BB136}" type="pres">
      <dgm:prSet presAssocID="{5C2CF4E8-E426-4060-9A47-93F2FDF40FE6}" presName="connTx" presStyleLbl="parChTrans1D2" presStyleIdx="2" presStyleCnt="3"/>
      <dgm:spPr/>
    </dgm:pt>
    <dgm:pt modelId="{8A035341-70FB-4B91-AA9F-EDFDA8A8FAB2}" type="pres">
      <dgm:prSet presAssocID="{CBEC3ADA-6B7C-447C-A69F-DA2444065DBB}" presName="root2" presStyleCnt="0"/>
      <dgm:spPr/>
    </dgm:pt>
    <dgm:pt modelId="{1BCC6F78-AE02-4785-8FA3-9CF7093AF953}" type="pres">
      <dgm:prSet presAssocID="{CBEC3ADA-6B7C-447C-A69F-DA2444065DBB}" presName="LevelTwoTextNode" presStyleLbl="node2" presStyleIdx="2" presStyleCnt="3">
        <dgm:presLayoutVars>
          <dgm:chPref val="3"/>
        </dgm:presLayoutVars>
      </dgm:prSet>
      <dgm:spPr/>
    </dgm:pt>
    <dgm:pt modelId="{CDF776FE-F37E-4D96-BAB8-40B49809AFB5}" type="pres">
      <dgm:prSet presAssocID="{CBEC3ADA-6B7C-447C-A69F-DA2444065DBB}" presName="level3hierChild" presStyleCnt="0"/>
      <dgm:spPr/>
    </dgm:pt>
  </dgm:ptLst>
  <dgm:cxnLst>
    <dgm:cxn modelId="{83EEFC02-EA88-4A79-AE28-0A833A86D879}" type="presOf" srcId="{11C96E55-D65A-4994-AC92-148F7F60378D}" destId="{582FD2D6-A07F-45DC-9099-5E6AC0861CDB}" srcOrd="0" destOrd="0" presId="urn:microsoft.com/office/officeart/2005/8/layout/hierarchy2"/>
    <dgm:cxn modelId="{910AC103-E4A4-482F-A3D0-DF3EF240DF67}" srcId="{855E7B7E-411C-41DE-83EF-E63A0030FFF2}" destId="{FC1FFB02-62D0-4B9B-9AF0-11C7D5F10B7B}" srcOrd="0" destOrd="0" parTransId="{09F2E0BB-B534-48AC-9C0A-0BDFEA576A0E}" sibTransId="{B31755E8-93D3-4F7C-ADCD-C500DB95053F}"/>
    <dgm:cxn modelId="{AAD11B23-C64F-4D2F-AF7A-6DDDD007BF56}" type="presOf" srcId="{D8048127-5E3D-406C-8097-0D302DDB6620}" destId="{13E7D585-D14A-48B6-96DF-C0E2763E0C1F}" srcOrd="1" destOrd="0" presId="urn:microsoft.com/office/officeart/2005/8/layout/hierarchy2"/>
    <dgm:cxn modelId="{FD052826-78AB-4F99-B864-B5B9644336B0}" type="presOf" srcId="{5AE5ED29-77E0-4056-8043-BAD70E8C132F}" destId="{FAEF58B5-040D-408B-A961-E7D976875B54}" srcOrd="0" destOrd="0" presId="urn:microsoft.com/office/officeart/2005/8/layout/hierarchy2"/>
    <dgm:cxn modelId="{AAEEE935-74DE-4B5D-94EF-21F354016FCB}" type="presOf" srcId="{DBB7B5ED-3F93-4EF8-A6CE-1E076AF7366C}" destId="{C2EAC54D-B999-4AB4-9044-A26131E18133}" srcOrd="0" destOrd="0" presId="urn:microsoft.com/office/officeart/2005/8/layout/hierarchy2"/>
    <dgm:cxn modelId="{F01B4E39-E6A2-40BF-8A7C-13E7CCA7C57F}" type="presOf" srcId="{DB625C35-7512-468D-9A18-15480384CE36}" destId="{D249AEE8-8F89-4AA0-8F57-FA2B029B8C2B}" srcOrd="0" destOrd="0" presId="urn:microsoft.com/office/officeart/2005/8/layout/hierarchy2"/>
    <dgm:cxn modelId="{CD19133A-A1B2-4413-93D4-D108520E44F4}" type="presOf" srcId="{4D1EA1E6-AB71-4F52-9AD9-03A1427DB14B}" destId="{0FD8D174-FFDC-440B-A34F-793E6ACF26DB}" srcOrd="0" destOrd="0" presId="urn:microsoft.com/office/officeart/2005/8/layout/hierarchy2"/>
    <dgm:cxn modelId="{0399333C-C6FD-4829-A58A-870449B4489F}" type="presOf" srcId="{CBEC3ADA-6B7C-447C-A69F-DA2444065DBB}" destId="{1BCC6F78-AE02-4785-8FA3-9CF7093AF953}" srcOrd="0" destOrd="0" presId="urn:microsoft.com/office/officeart/2005/8/layout/hierarchy2"/>
    <dgm:cxn modelId="{0F5EF361-B8E5-44B0-8716-FADA9FDD23E7}" srcId="{855E7B7E-411C-41DE-83EF-E63A0030FFF2}" destId="{B257DCA0-08F1-43CD-BFB4-827A02A02EDB}" srcOrd="3" destOrd="0" parTransId="{4D1EA1E6-AB71-4F52-9AD9-03A1427DB14B}" sibTransId="{40069FEF-42FF-4362-B39F-AD7356B8EE73}"/>
    <dgm:cxn modelId="{120D7749-EDE4-415F-9379-8E20371C307B}" srcId="{11C96E55-D65A-4994-AC92-148F7F60378D}" destId="{00D548A1-AB73-4BD9-9650-0161D8827A97}" srcOrd="0" destOrd="0" parTransId="{E29C00EC-4BA9-4F56-A942-53DF7E66BF97}" sibTransId="{5051C460-8801-4210-B517-23454C4564C0}"/>
    <dgm:cxn modelId="{9CD7204B-AFC1-4628-9041-FFF81BE8D0C3}" type="presOf" srcId="{09F2E0BB-B534-48AC-9C0A-0BDFEA576A0E}" destId="{90E3AD4E-C2E5-4402-AF1F-61517BFB058C}" srcOrd="1" destOrd="0" presId="urn:microsoft.com/office/officeart/2005/8/layout/hierarchy2"/>
    <dgm:cxn modelId="{52F7834C-7EA4-432C-B93E-0A5D7B0CB7F2}" type="presOf" srcId="{C4AF7EF6-B612-4493-9909-1971508DB217}" destId="{7756CD9F-AF56-469D-95EA-EDE144699C06}" srcOrd="1" destOrd="0" presId="urn:microsoft.com/office/officeart/2005/8/layout/hierarchy2"/>
    <dgm:cxn modelId="{ACE2F36C-E1B4-410E-96E8-E7328A960085}" type="presOf" srcId="{DB625C35-7512-468D-9A18-15480384CE36}" destId="{87E72F6F-8FBD-457A-AE09-07E1C03299EE}" srcOrd="1" destOrd="0" presId="urn:microsoft.com/office/officeart/2005/8/layout/hierarchy2"/>
    <dgm:cxn modelId="{A2F3894E-B60C-4A11-B5CF-92D097A41D37}" type="presOf" srcId="{DBB7B5ED-3F93-4EF8-A6CE-1E076AF7366C}" destId="{43370E7B-92B9-4F38-BC08-01A323F0B3D5}" srcOrd="1" destOrd="0" presId="urn:microsoft.com/office/officeart/2005/8/layout/hierarchy2"/>
    <dgm:cxn modelId="{3602E255-6EF2-47E3-A201-50418DD5BB6F}" srcId="{855E7B7E-411C-41DE-83EF-E63A0030FFF2}" destId="{C1B2D1DC-F536-4E7C-AB49-C841B7C801B3}" srcOrd="1" destOrd="0" parTransId="{DBB7B5ED-3F93-4EF8-A6CE-1E076AF7366C}" sibTransId="{3E57F7E8-EB94-44A0-BDA3-3F055B0325B4}"/>
    <dgm:cxn modelId="{AD27B57E-BACC-49F1-9317-43DC240E17D2}" srcId="{00D548A1-AB73-4BD9-9650-0161D8827A97}" destId="{855E7B7E-411C-41DE-83EF-E63A0030FFF2}" srcOrd="0" destOrd="0" parTransId="{D8048127-5E3D-406C-8097-0D302DDB6620}" sibTransId="{223BF334-93C2-442F-98FA-F4D476FB43E8}"/>
    <dgm:cxn modelId="{C7B7AC93-9F7F-4270-B611-813241EAAF73}" type="presOf" srcId="{00D548A1-AB73-4BD9-9650-0161D8827A97}" destId="{BDA6DEE2-959B-4AA2-B9F1-D59960C07E00}" srcOrd="0" destOrd="0" presId="urn:microsoft.com/office/officeart/2005/8/layout/hierarchy2"/>
    <dgm:cxn modelId="{5D6D4EA3-3FBB-479B-9355-5FCD4F2FF926}" srcId="{00D548A1-AB73-4BD9-9650-0161D8827A97}" destId="{CBEC3ADA-6B7C-447C-A69F-DA2444065DBB}" srcOrd="2" destOrd="0" parTransId="{5C2CF4E8-E426-4060-9A47-93F2FDF40FE6}" sibTransId="{9ACD894D-89D2-4BB4-B427-446F9C2589FA}"/>
    <dgm:cxn modelId="{C3046FA7-8BB2-413A-BC7E-235A50800D18}" type="presOf" srcId="{D8048127-5E3D-406C-8097-0D302DDB6620}" destId="{78409769-A987-430C-A41D-B16744E165F1}" srcOrd="0" destOrd="0" presId="urn:microsoft.com/office/officeart/2005/8/layout/hierarchy2"/>
    <dgm:cxn modelId="{D58AD8A7-6978-42A4-9B71-9562E8FEBD51}" type="presOf" srcId="{FC1FFB02-62D0-4B9B-9AF0-11C7D5F10B7B}" destId="{DE585680-79F6-40D2-9D82-EB9D478EEBD6}" srcOrd="0" destOrd="0" presId="urn:microsoft.com/office/officeart/2005/8/layout/hierarchy2"/>
    <dgm:cxn modelId="{BC10ADAC-E903-4150-9622-32288D97BE50}" type="presOf" srcId="{855E7B7E-411C-41DE-83EF-E63A0030FFF2}" destId="{96485657-6FB5-4B4F-8200-FE64F731F018}" srcOrd="0" destOrd="0" presId="urn:microsoft.com/office/officeart/2005/8/layout/hierarchy2"/>
    <dgm:cxn modelId="{D1F37CAD-7230-4C51-810E-D4B790CB07F3}" type="presOf" srcId="{09F2E0BB-B534-48AC-9C0A-0BDFEA576A0E}" destId="{BC11020B-86CC-4A00-B252-2033D0762418}" srcOrd="0" destOrd="0" presId="urn:microsoft.com/office/officeart/2005/8/layout/hierarchy2"/>
    <dgm:cxn modelId="{838306AF-FF48-41A4-8F15-1F2D994F8456}" type="presOf" srcId="{5C2CF4E8-E426-4060-9A47-93F2FDF40FE6}" destId="{EF62B4A1-6194-411F-8CFA-A155BE1BB136}" srcOrd="1" destOrd="0" presId="urn:microsoft.com/office/officeart/2005/8/layout/hierarchy2"/>
    <dgm:cxn modelId="{C31390B3-DC66-4C06-B259-E3ABD87FEBA0}" type="presOf" srcId="{E5A5927D-C38B-4B69-A4C9-9DA83ACE4F47}" destId="{8ABBC44A-54B3-49C1-8C38-8A7B6659AEEC}" srcOrd="0" destOrd="0" presId="urn:microsoft.com/office/officeart/2005/8/layout/hierarchy2"/>
    <dgm:cxn modelId="{3E61FDCC-87FA-461B-8535-FD6F475C3215}" type="presOf" srcId="{C4AF7EF6-B612-4493-9909-1971508DB217}" destId="{A67FFD82-B237-477E-96DE-308A2E21EE00}" srcOrd="0" destOrd="0" presId="urn:microsoft.com/office/officeart/2005/8/layout/hierarchy2"/>
    <dgm:cxn modelId="{108E2ACD-A892-43CE-9992-F0E49A6F09EC}" srcId="{855E7B7E-411C-41DE-83EF-E63A0030FFF2}" destId="{5AE5ED29-77E0-4056-8043-BAD70E8C132F}" srcOrd="2" destOrd="0" parTransId="{C4AF7EF6-B612-4493-9909-1971508DB217}" sibTransId="{77AFCF46-66FB-44CF-9AE8-56FE810033C8}"/>
    <dgm:cxn modelId="{23B500CF-F6C4-494A-AC63-90B1D855D14D}" type="presOf" srcId="{5C2CF4E8-E426-4060-9A47-93F2FDF40FE6}" destId="{0BA1819C-327C-420E-8A4A-4A889285711E}" srcOrd="0" destOrd="0" presId="urn:microsoft.com/office/officeart/2005/8/layout/hierarchy2"/>
    <dgm:cxn modelId="{5D7AFCD1-CD05-4FC4-A5A1-14661A440842}" type="presOf" srcId="{4D1EA1E6-AB71-4F52-9AD9-03A1427DB14B}" destId="{59604AB3-2BF8-4913-A4D6-3F2E914AE8DA}" srcOrd="1" destOrd="0" presId="urn:microsoft.com/office/officeart/2005/8/layout/hierarchy2"/>
    <dgm:cxn modelId="{2407BFD3-5A1F-4FB0-8F2C-D6ED1BAD75AF}" srcId="{00D548A1-AB73-4BD9-9650-0161D8827A97}" destId="{E5A5927D-C38B-4B69-A4C9-9DA83ACE4F47}" srcOrd="1" destOrd="0" parTransId="{DB625C35-7512-468D-9A18-15480384CE36}" sibTransId="{FC4740F2-EAB7-4D0B-8D4D-AF14A30B2DA2}"/>
    <dgm:cxn modelId="{E1E9FDE6-0775-489E-BC58-6C16162E0265}" type="presOf" srcId="{C1B2D1DC-F536-4E7C-AB49-C841B7C801B3}" destId="{B5639666-7FBE-4BF7-98CD-93BC76F7B3AE}" srcOrd="0" destOrd="0" presId="urn:microsoft.com/office/officeart/2005/8/layout/hierarchy2"/>
    <dgm:cxn modelId="{DABEA6FE-93B9-4B41-AEE9-45C0ACA8A206}" type="presOf" srcId="{B257DCA0-08F1-43CD-BFB4-827A02A02EDB}" destId="{E6CBBAFE-898F-47B0-97D4-0A9AC8A2D84D}" srcOrd="0" destOrd="0" presId="urn:microsoft.com/office/officeart/2005/8/layout/hierarchy2"/>
    <dgm:cxn modelId="{ADD60D05-0896-439B-831C-B931DB9CDAE0}" type="presParOf" srcId="{582FD2D6-A07F-45DC-9099-5E6AC0861CDB}" destId="{F3AD4C76-48EA-47D2-A27D-BE8D9EF82E68}" srcOrd="0" destOrd="0" presId="urn:microsoft.com/office/officeart/2005/8/layout/hierarchy2"/>
    <dgm:cxn modelId="{9111A0E6-4B68-4C5F-B3ED-A758A15C2A14}" type="presParOf" srcId="{F3AD4C76-48EA-47D2-A27D-BE8D9EF82E68}" destId="{BDA6DEE2-959B-4AA2-B9F1-D59960C07E00}" srcOrd="0" destOrd="0" presId="urn:microsoft.com/office/officeart/2005/8/layout/hierarchy2"/>
    <dgm:cxn modelId="{BD009844-5718-428F-A00A-5ABE55EF43AA}" type="presParOf" srcId="{F3AD4C76-48EA-47D2-A27D-BE8D9EF82E68}" destId="{0FC27DAC-16C9-4E12-A7BB-73C223929D3A}" srcOrd="1" destOrd="0" presId="urn:microsoft.com/office/officeart/2005/8/layout/hierarchy2"/>
    <dgm:cxn modelId="{7D2A880A-B3CF-4F51-B715-E6B3D438C2A7}" type="presParOf" srcId="{0FC27DAC-16C9-4E12-A7BB-73C223929D3A}" destId="{78409769-A987-430C-A41D-B16744E165F1}" srcOrd="0" destOrd="0" presId="urn:microsoft.com/office/officeart/2005/8/layout/hierarchy2"/>
    <dgm:cxn modelId="{F3AE4F15-A9AC-40A9-A570-1D6CB26B84B3}" type="presParOf" srcId="{78409769-A987-430C-A41D-B16744E165F1}" destId="{13E7D585-D14A-48B6-96DF-C0E2763E0C1F}" srcOrd="0" destOrd="0" presId="urn:microsoft.com/office/officeart/2005/8/layout/hierarchy2"/>
    <dgm:cxn modelId="{544B31CB-6B6F-4BD7-B7DC-0723FB7DABA9}" type="presParOf" srcId="{0FC27DAC-16C9-4E12-A7BB-73C223929D3A}" destId="{51DF4E68-6FDC-47D4-B3BF-C8417DF6812B}" srcOrd="1" destOrd="0" presId="urn:microsoft.com/office/officeart/2005/8/layout/hierarchy2"/>
    <dgm:cxn modelId="{994E84EB-C15D-4E4A-9724-43EE383FD036}" type="presParOf" srcId="{51DF4E68-6FDC-47D4-B3BF-C8417DF6812B}" destId="{96485657-6FB5-4B4F-8200-FE64F731F018}" srcOrd="0" destOrd="0" presId="urn:microsoft.com/office/officeart/2005/8/layout/hierarchy2"/>
    <dgm:cxn modelId="{6C6ACA6F-A72F-44D1-A42C-FAA4F4A72DEB}" type="presParOf" srcId="{51DF4E68-6FDC-47D4-B3BF-C8417DF6812B}" destId="{123C7345-6DC3-4E9D-AC3B-8A393C75F575}" srcOrd="1" destOrd="0" presId="urn:microsoft.com/office/officeart/2005/8/layout/hierarchy2"/>
    <dgm:cxn modelId="{A88CEED7-A9C4-415B-9910-4AF92F64F268}" type="presParOf" srcId="{123C7345-6DC3-4E9D-AC3B-8A393C75F575}" destId="{BC11020B-86CC-4A00-B252-2033D0762418}" srcOrd="0" destOrd="0" presId="urn:microsoft.com/office/officeart/2005/8/layout/hierarchy2"/>
    <dgm:cxn modelId="{AD6CFEDD-3A24-4FE2-B3C7-96E096003F64}" type="presParOf" srcId="{BC11020B-86CC-4A00-B252-2033D0762418}" destId="{90E3AD4E-C2E5-4402-AF1F-61517BFB058C}" srcOrd="0" destOrd="0" presId="urn:microsoft.com/office/officeart/2005/8/layout/hierarchy2"/>
    <dgm:cxn modelId="{5F84CDA9-204F-4437-8D93-60AFAAE36D38}" type="presParOf" srcId="{123C7345-6DC3-4E9D-AC3B-8A393C75F575}" destId="{5860CD06-C9BB-4465-B92C-806DE4C29682}" srcOrd="1" destOrd="0" presId="urn:microsoft.com/office/officeart/2005/8/layout/hierarchy2"/>
    <dgm:cxn modelId="{0A239BA9-E98C-4DC4-A1F5-4CB9E7EAC539}" type="presParOf" srcId="{5860CD06-C9BB-4465-B92C-806DE4C29682}" destId="{DE585680-79F6-40D2-9D82-EB9D478EEBD6}" srcOrd="0" destOrd="0" presId="urn:microsoft.com/office/officeart/2005/8/layout/hierarchy2"/>
    <dgm:cxn modelId="{062629DB-DBE9-4B34-A587-1BC4530BF5D8}" type="presParOf" srcId="{5860CD06-C9BB-4465-B92C-806DE4C29682}" destId="{2D9964F9-D432-4D9E-B697-B578A6FCA073}" srcOrd="1" destOrd="0" presId="urn:microsoft.com/office/officeart/2005/8/layout/hierarchy2"/>
    <dgm:cxn modelId="{F73C653D-402F-47BF-AF99-0CF24839DE0D}" type="presParOf" srcId="{123C7345-6DC3-4E9D-AC3B-8A393C75F575}" destId="{C2EAC54D-B999-4AB4-9044-A26131E18133}" srcOrd="2" destOrd="0" presId="urn:microsoft.com/office/officeart/2005/8/layout/hierarchy2"/>
    <dgm:cxn modelId="{56B9BD20-CE49-48AC-B2CA-A568526A9CB2}" type="presParOf" srcId="{C2EAC54D-B999-4AB4-9044-A26131E18133}" destId="{43370E7B-92B9-4F38-BC08-01A323F0B3D5}" srcOrd="0" destOrd="0" presId="urn:microsoft.com/office/officeart/2005/8/layout/hierarchy2"/>
    <dgm:cxn modelId="{F36AA8CF-4F0B-4879-89CF-528A99B71FFC}" type="presParOf" srcId="{123C7345-6DC3-4E9D-AC3B-8A393C75F575}" destId="{E9676393-0616-4BAF-8F0E-1F63A39CB30F}" srcOrd="3" destOrd="0" presId="urn:microsoft.com/office/officeart/2005/8/layout/hierarchy2"/>
    <dgm:cxn modelId="{1EAEC0AE-8BDE-4724-9324-6EABCCC3F3B1}" type="presParOf" srcId="{E9676393-0616-4BAF-8F0E-1F63A39CB30F}" destId="{B5639666-7FBE-4BF7-98CD-93BC76F7B3AE}" srcOrd="0" destOrd="0" presId="urn:microsoft.com/office/officeart/2005/8/layout/hierarchy2"/>
    <dgm:cxn modelId="{36E8EC61-D6E3-4725-AE99-8056F3423F9C}" type="presParOf" srcId="{E9676393-0616-4BAF-8F0E-1F63A39CB30F}" destId="{B609EB9B-BE25-4A4F-8758-0C304541DACC}" srcOrd="1" destOrd="0" presId="urn:microsoft.com/office/officeart/2005/8/layout/hierarchy2"/>
    <dgm:cxn modelId="{DE556918-78F6-47BA-824A-E0797863856F}" type="presParOf" srcId="{123C7345-6DC3-4E9D-AC3B-8A393C75F575}" destId="{A67FFD82-B237-477E-96DE-308A2E21EE00}" srcOrd="4" destOrd="0" presId="urn:microsoft.com/office/officeart/2005/8/layout/hierarchy2"/>
    <dgm:cxn modelId="{0FACC767-A1FD-4C5F-BC53-0A2125842BCB}" type="presParOf" srcId="{A67FFD82-B237-477E-96DE-308A2E21EE00}" destId="{7756CD9F-AF56-469D-95EA-EDE144699C06}" srcOrd="0" destOrd="0" presId="urn:microsoft.com/office/officeart/2005/8/layout/hierarchy2"/>
    <dgm:cxn modelId="{2266E59E-7095-4894-B5E7-AE7B93AF015D}" type="presParOf" srcId="{123C7345-6DC3-4E9D-AC3B-8A393C75F575}" destId="{E755D9B4-5B66-455E-A2FF-A800BD545756}" srcOrd="5" destOrd="0" presId="urn:microsoft.com/office/officeart/2005/8/layout/hierarchy2"/>
    <dgm:cxn modelId="{7C07A0C6-9B39-424A-8787-67EA890C0520}" type="presParOf" srcId="{E755D9B4-5B66-455E-A2FF-A800BD545756}" destId="{FAEF58B5-040D-408B-A961-E7D976875B54}" srcOrd="0" destOrd="0" presId="urn:microsoft.com/office/officeart/2005/8/layout/hierarchy2"/>
    <dgm:cxn modelId="{427C21C4-AAA7-4683-90A6-75D32C2452BD}" type="presParOf" srcId="{E755D9B4-5B66-455E-A2FF-A800BD545756}" destId="{66317AD0-E9A0-4B74-8E40-217010B9135D}" srcOrd="1" destOrd="0" presId="urn:microsoft.com/office/officeart/2005/8/layout/hierarchy2"/>
    <dgm:cxn modelId="{ADFCACA7-CF72-4709-81F2-98EC48CEF8EF}" type="presParOf" srcId="{123C7345-6DC3-4E9D-AC3B-8A393C75F575}" destId="{0FD8D174-FFDC-440B-A34F-793E6ACF26DB}" srcOrd="6" destOrd="0" presId="urn:microsoft.com/office/officeart/2005/8/layout/hierarchy2"/>
    <dgm:cxn modelId="{7DEC79B6-272A-4082-9B51-DF59337687EF}" type="presParOf" srcId="{0FD8D174-FFDC-440B-A34F-793E6ACF26DB}" destId="{59604AB3-2BF8-4913-A4D6-3F2E914AE8DA}" srcOrd="0" destOrd="0" presId="urn:microsoft.com/office/officeart/2005/8/layout/hierarchy2"/>
    <dgm:cxn modelId="{6B88FDDA-E792-424E-9E4D-D642C35BBC5D}" type="presParOf" srcId="{123C7345-6DC3-4E9D-AC3B-8A393C75F575}" destId="{5EB8E690-0D9F-4B20-87D3-8F2462C48D6A}" srcOrd="7" destOrd="0" presId="urn:microsoft.com/office/officeart/2005/8/layout/hierarchy2"/>
    <dgm:cxn modelId="{88E30639-F7E1-46F7-956B-36D9391CCC99}" type="presParOf" srcId="{5EB8E690-0D9F-4B20-87D3-8F2462C48D6A}" destId="{E6CBBAFE-898F-47B0-97D4-0A9AC8A2D84D}" srcOrd="0" destOrd="0" presId="urn:microsoft.com/office/officeart/2005/8/layout/hierarchy2"/>
    <dgm:cxn modelId="{F797279B-9081-466F-943E-1DFB09AD69FA}" type="presParOf" srcId="{5EB8E690-0D9F-4B20-87D3-8F2462C48D6A}" destId="{EFB57CFD-7D62-4838-ACA3-C7786A64F4CD}" srcOrd="1" destOrd="0" presId="urn:microsoft.com/office/officeart/2005/8/layout/hierarchy2"/>
    <dgm:cxn modelId="{EA31E806-D973-4CA6-BFB3-7F097D2AB371}" type="presParOf" srcId="{0FC27DAC-16C9-4E12-A7BB-73C223929D3A}" destId="{D249AEE8-8F89-4AA0-8F57-FA2B029B8C2B}" srcOrd="2" destOrd="0" presId="urn:microsoft.com/office/officeart/2005/8/layout/hierarchy2"/>
    <dgm:cxn modelId="{E6DE1A86-38EF-4EB5-8E8E-CF378D890B46}" type="presParOf" srcId="{D249AEE8-8F89-4AA0-8F57-FA2B029B8C2B}" destId="{87E72F6F-8FBD-457A-AE09-07E1C03299EE}" srcOrd="0" destOrd="0" presId="urn:microsoft.com/office/officeart/2005/8/layout/hierarchy2"/>
    <dgm:cxn modelId="{688BC7D6-606C-4A60-907E-C1A34FDED4DD}" type="presParOf" srcId="{0FC27DAC-16C9-4E12-A7BB-73C223929D3A}" destId="{2F4F0C03-EE9D-456E-875D-068C698D954A}" srcOrd="3" destOrd="0" presId="urn:microsoft.com/office/officeart/2005/8/layout/hierarchy2"/>
    <dgm:cxn modelId="{6F687206-DBCD-42D0-A06D-59CA4B649C7A}" type="presParOf" srcId="{2F4F0C03-EE9D-456E-875D-068C698D954A}" destId="{8ABBC44A-54B3-49C1-8C38-8A7B6659AEEC}" srcOrd="0" destOrd="0" presId="urn:microsoft.com/office/officeart/2005/8/layout/hierarchy2"/>
    <dgm:cxn modelId="{690C624C-7F70-480E-9123-B3DC1B47F603}" type="presParOf" srcId="{2F4F0C03-EE9D-456E-875D-068C698D954A}" destId="{C4B036D7-B58B-4CFB-88EC-E94D72E0D03F}" srcOrd="1" destOrd="0" presId="urn:microsoft.com/office/officeart/2005/8/layout/hierarchy2"/>
    <dgm:cxn modelId="{7401338F-5F42-4D0A-B497-50ED85540544}" type="presParOf" srcId="{0FC27DAC-16C9-4E12-A7BB-73C223929D3A}" destId="{0BA1819C-327C-420E-8A4A-4A889285711E}" srcOrd="4" destOrd="0" presId="urn:microsoft.com/office/officeart/2005/8/layout/hierarchy2"/>
    <dgm:cxn modelId="{A45613CB-62C9-4863-99C9-07B03106E238}" type="presParOf" srcId="{0BA1819C-327C-420E-8A4A-4A889285711E}" destId="{EF62B4A1-6194-411F-8CFA-A155BE1BB136}" srcOrd="0" destOrd="0" presId="urn:microsoft.com/office/officeart/2005/8/layout/hierarchy2"/>
    <dgm:cxn modelId="{814AB862-D12E-414E-BBDF-186C5DA04092}" type="presParOf" srcId="{0FC27DAC-16C9-4E12-A7BB-73C223929D3A}" destId="{8A035341-70FB-4B91-AA9F-EDFDA8A8FAB2}" srcOrd="5" destOrd="0" presId="urn:microsoft.com/office/officeart/2005/8/layout/hierarchy2"/>
    <dgm:cxn modelId="{65C320FC-AB45-42CD-A066-C5A05E68FAB8}" type="presParOf" srcId="{8A035341-70FB-4B91-AA9F-EDFDA8A8FAB2}" destId="{1BCC6F78-AE02-4785-8FA3-9CF7093AF953}" srcOrd="0" destOrd="0" presId="urn:microsoft.com/office/officeart/2005/8/layout/hierarchy2"/>
    <dgm:cxn modelId="{1868C957-ED7D-49E5-BF51-711E02D29DD2}" type="presParOf" srcId="{8A035341-70FB-4B91-AA9F-EDFDA8A8FAB2}" destId="{CDF776FE-F37E-4D96-BAB8-40B49809AFB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C96E55-D65A-4994-AC92-148F7F60378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fr-FR"/>
        </a:p>
      </dgm:t>
    </dgm:pt>
    <dgm:pt modelId="{00D548A1-AB73-4BD9-9650-0161D8827A97}">
      <dgm:prSet phldrT="[Texte]"/>
      <dgm:spPr/>
      <dgm:t>
        <a:bodyPr/>
        <a:lstStyle/>
        <a:p>
          <a:r>
            <a:rPr lang="fr-FR" dirty="0"/>
            <a:t>1 mallette</a:t>
          </a:r>
        </a:p>
        <a:p>
          <a:r>
            <a:rPr lang="fr-FR" dirty="0"/>
            <a:t>Pédagogique G.A, transport, logistique. </a:t>
          </a:r>
        </a:p>
      </dgm:t>
    </dgm:pt>
    <dgm:pt modelId="{E29C00EC-4BA9-4F56-A942-53DF7E66BF97}" type="parTrans" cxnId="{120D7749-EDE4-415F-9379-8E20371C307B}">
      <dgm:prSet/>
      <dgm:spPr/>
      <dgm:t>
        <a:bodyPr/>
        <a:lstStyle/>
        <a:p>
          <a:endParaRPr lang="fr-FR"/>
        </a:p>
      </dgm:t>
    </dgm:pt>
    <dgm:pt modelId="{5051C460-8801-4210-B517-23454C4564C0}" type="sibTrans" cxnId="{120D7749-EDE4-415F-9379-8E20371C307B}">
      <dgm:prSet/>
      <dgm:spPr/>
      <dgm:t>
        <a:bodyPr/>
        <a:lstStyle/>
        <a:p>
          <a:endParaRPr lang="fr-FR"/>
        </a:p>
      </dgm:t>
    </dgm:pt>
    <dgm:pt modelId="{855E7B7E-411C-41DE-83EF-E63A0030FFF2}">
      <dgm:prSet phldrT="[Texte]"/>
      <dgm:spPr/>
      <dgm:t>
        <a:bodyPr/>
        <a:lstStyle/>
        <a:p>
          <a:r>
            <a:rPr lang="fr-FR" dirty="0"/>
            <a:t>Parcours 1 Français : écrit professionnel </a:t>
          </a:r>
        </a:p>
      </dgm:t>
    </dgm:pt>
    <dgm:pt modelId="{D8048127-5E3D-406C-8097-0D302DDB6620}" type="parTrans" cxnId="{AD27B57E-BACC-49F1-9317-43DC240E17D2}">
      <dgm:prSet/>
      <dgm:spPr/>
      <dgm:t>
        <a:bodyPr/>
        <a:lstStyle/>
        <a:p>
          <a:endParaRPr lang="fr-FR"/>
        </a:p>
      </dgm:t>
    </dgm:pt>
    <dgm:pt modelId="{223BF334-93C2-442F-98FA-F4D476FB43E8}" type="sibTrans" cxnId="{AD27B57E-BACC-49F1-9317-43DC240E17D2}">
      <dgm:prSet/>
      <dgm:spPr/>
      <dgm:t>
        <a:bodyPr/>
        <a:lstStyle/>
        <a:p>
          <a:endParaRPr lang="fr-FR"/>
        </a:p>
      </dgm:t>
    </dgm:pt>
    <dgm:pt modelId="{FC1FFB02-62D0-4B9B-9AF0-11C7D5F10B7B}">
      <dgm:prSet phldrT="[Texte]"/>
      <dgm:spPr/>
      <dgm:t>
        <a:bodyPr/>
        <a:lstStyle/>
        <a:p>
          <a:r>
            <a:rPr lang="fr-FR" dirty="0"/>
            <a:t>Maîtrise insuffisante</a:t>
          </a:r>
        </a:p>
      </dgm:t>
    </dgm:pt>
    <dgm:pt modelId="{09F2E0BB-B534-48AC-9C0A-0BDFEA576A0E}" type="parTrans" cxnId="{910AC103-E4A4-482F-A3D0-DF3EF240DF67}">
      <dgm:prSet/>
      <dgm:spPr/>
      <dgm:t>
        <a:bodyPr/>
        <a:lstStyle/>
        <a:p>
          <a:endParaRPr lang="fr-FR"/>
        </a:p>
      </dgm:t>
    </dgm:pt>
    <dgm:pt modelId="{B31755E8-93D3-4F7C-ADCD-C500DB95053F}" type="sibTrans" cxnId="{910AC103-E4A4-482F-A3D0-DF3EF240DF67}">
      <dgm:prSet/>
      <dgm:spPr/>
      <dgm:t>
        <a:bodyPr/>
        <a:lstStyle/>
        <a:p>
          <a:endParaRPr lang="fr-FR"/>
        </a:p>
      </dgm:t>
    </dgm:pt>
    <dgm:pt modelId="{C1B2D1DC-F536-4E7C-AB49-C841B7C801B3}">
      <dgm:prSet phldrT="[Texte]"/>
      <dgm:spPr/>
      <dgm:t>
        <a:bodyPr/>
        <a:lstStyle/>
        <a:p>
          <a:r>
            <a:rPr lang="fr-FR" dirty="0"/>
            <a:t>Maîtrise fragile</a:t>
          </a:r>
        </a:p>
      </dgm:t>
    </dgm:pt>
    <dgm:pt modelId="{DBB7B5ED-3F93-4EF8-A6CE-1E076AF7366C}" type="parTrans" cxnId="{3602E255-6EF2-47E3-A201-50418DD5BB6F}">
      <dgm:prSet/>
      <dgm:spPr/>
      <dgm:t>
        <a:bodyPr/>
        <a:lstStyle/>
        <a:p>
          <a:endParaRPr lang="fr-FR"/>
        </a:p>
      </dgm:t>
    </dgm:pt>
    <dgm:pt modelId="{3E57F7E8-EB94-44A0-BDA3-3F055B0325B4}" type="sibTrans" cxnId="{3602E255-6EF2-47E3-A201-50418DD5BB6F}">
      <dgm:prSet/>
      <dgm:spPr/>
      <dgm:t>
        <a:bodyPr/>
        <a:lstStyle/>
        <a:p>
          <a:endParaRPr lang="fr-FR"/>
        </a:p>
      </dgm:t>
    </dgm:pt>
    <dgm:pt modelId="{E5A5927D-C38B-4B69-A4C9-9DA83ACE4F47}">
      <dgm:prSet phldrT="[Texte]"/>
      <dgm:spPr/>
      <dgm:t>
        <a:bodyPr/>
        <a:lstStyle/>
        <a:p>
          <a:r>
            <a:rPr lang="fr-FR" dirty="0"/>
            <a:t>Parcours 2  mathématiques : calculs commerciaux</a:t>
          </a:r>
        </a:p>
      </dgm:t>
    </dgm:pt>
    <dgm:pt modelId="{DB625C35-7512-468D-9A18-15480384CE36}" type="parTrans" cxnId="{2407BFD3-5A1F-4FB0-8F2C-D6ED1BAD75AF}">
      <dgm:prSet/>
      <dgm:spPr/>
      <dgm:t>
        <a:bodyPr/>
        <a:lstStyle/>
        <a:p>
          <a:endParaRPr lang="fr-FR"/>
        </a:p>
      </dgm:t>
    </dgm:pt>
    <dgm:pt modelId="{FC4740F2-EAB7-4D0B-8D4D-AF14A30B2DA2}" type="sibTrans" cxnId="{2407BFD3-5A1F-4FB0-8F2C-D6ED1BAD75AF}">
      <dgm:prSet/>
      <dgm:spPr/>
      <dgm:t>
        <a:bodyPr/>
        <a:lstStyle/>
        <a:p>
          <a:endParaRPr lang="fr-FR"/>
        </a:p>
      </dgm:t>
    </dgm:pt>
    <dgm:pt modelId="{CBEC3ADA-6B7C-447C-A69F-DA2444065DBB}">
      <dgm:prSet phldrT="[Texte]"/>
      <dgm:spPr/>
      <dgm:t>
        <a:bodyPr/>
        <a:lstStyle/>
        <a:p>
          <a:r>
            <a:rPr lang="fr-FR" dirty="0"/>
            <a:t>Parcours 3 oral : entreprise de la PFMP</a:t>
          </a:r>
        </a:p>
      </dgm:t>
    </dgm:pt>
    <dgm:pt modelId="{5C2CF4E8-E426-4060-9A47-93F2FDF40FE6}" type="parTrans" cxnId="{5D6D4EA3-3FBB-479B-9355-5FCD4F2FF926}">
      <dgm:prSet/>
      <dgm:spPr/>
      <dgm:t>
        <a:bodyPr/>
        <a:lstStyle/>
        <a:p>
          <a:endParaRPr lang="fr-FR"/>
        </a:p>
      </dgm:t>
    </dgm:pt>
    <dgm:pt modelId="{9ACD894D-89D2-4BB4-B427-446F9C2589FA}" type="sibTrans" cxnId="{5D6D4EA3-3FBB-479B-9355-5FCD4F2FF926}">
      <dgm:prSet/>
      <dgm:spPr/>
      <dgm:t>
        <a:bodyPr/>
        <a:lstStyle/>
        <a:p>
          <a:endParaRPr lang="fr-FR"/>
        </a:p>
      </dgm:t>
    </dgm:pt>
    <dgm:pt modelId="{5AE5ED29-77E0-4056-8043-BAD70E8C132F}">
      <dgm:prSet phldrT="[Texte]"/>
      <dgm:spPr/>
      <dgm:t>
        <a:bodyPr/>
        <a:lstStyle/>
        <a:p>
          <a:r>
            <a:rPr lang="fr-FR" dirty="0"/>
            <a:t>Maîtrise satisfaisante</a:t>
          </a:r>
        </a:p>
      </dgm:t>
    </dgm:pt>
    <dgm:pt modelId="{C4AF7EF6-B612-4493-9909-1971508DB217}" type="parTrans" cxnId="{108E2ACD-A892-43CE-9992-F0E49A6F09EC}">
      <dgm:prSet/>
      <dgm:spPr/>
      <dgm:t>
        <a:bodyPr/>
        <a:lstStyle/>
        <a:p>
          <a:endParaRPr lang="fr-FR"/>
        </a:p>
      </dgm:t>
    </dgm:pt>
    <dgm:pt modelId="{77AFCF46-66FB-44CF-9AE8-56FE810033C8}" type="sibTrans" cxnId="{108E2ACD-A892-43CE-9992-F0E49A6F09EC}">
      <dgm:prSet/>
      <dgm:spPr/>
      <dgm:t>
        <a:bodyPr/>
        <a:lstStyle/>
        <a:p>
          <a:endParaRPr lang="fr-FR"/>
        </a:p>
      </dgm:t>
    </dgm:pt>
    <dgm:pt modelId="{B257DCA0-08F1-43CD-BFB4-827A02A02EDB}">
      <dgm:prSet phldrT="[Texte]"/>
      <dgm:spPr/>
      <dgm:t>
        <a:bodyPr/>
        <a:lstStyle/>
        <a:p>
          <a:r>
            <a:rPr lang="fr-FR" dirty="0"/>
            <a:t>Très bonne maitrise</a:t>
          </a:r>
        </a:p>
      </dgm:t>
    </dgm:pt>
    <dgm:pt modelId="{4D1EA1E6-AB71-4F52-9AD9-03A1427DB14B}" type="parTrans" cxnId="{0F5EF361-B8E5-44B0-8716-FADA9FDD23E7}">
      <dgm:prSet/>
      <dgm:spPr/>
      <dgm:t>
        <a:bodyPr/>
        <a:lstStyle/>
        <a:p>
          <a:endParaRPr lang="fr-FR"/>
        </a:p>
      </dgm:t>
    </dgm:pt>
    <dgm:pt modelId="{40069FEF-42FF-4362-B39F-AD7356B8EE73}" type="sibTrans" cxnId="{0F5EF361-B8E5-44B0-8716-FADA9FDD23E7}">
      <dgm:prSet/>
      <dgm:spPr/>
      <dgm:t>
        <a:bodyPr/>
        <a:lstStyle/>
        <a:p>
          <a:endParaRPr lang="fr-FR"/>
        </a:p>
      </dgm:t>
    </dgm:pt>
    <dgm:pt modelId="{582FD2D6-A07F-45DC-9099-5E6AC0861CDB}" type="pres">
      <dgm:prSet presAssocID="{11C96E55-D65A-4994-AC92-148F7F6037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3AD4C76-48EA-47D2-A27D-BE8D9EF82E68}" type="pres">
      <dgm:prSet presAssocID="{00D548A1-AB73-4BD9-9650-0161D8827A97}" presName="root1" presStyleCnt="0"/>
      <dgm:spPr/>
    </dgm:pt>
    <dgm:pt modelId="{BDA6DEE2-959B-4AA2-B9F1-D59960C07E00}" type="pres">
      <dgm:prSet presAssocID="{00D548A1-AB73-4BD9-9650-0161D8827A97}" presName="LevelOneTextNode" presStyleLbl="node0" presStyleIdx="0" presStyleCnt="1">
        <dgm:presLayoutVars>
          <dgm:chPref val="3"/>
        </dgm:presLayoutVars>
      </dgm:prSet>
      <dgm:spPr/>
    </dgm:pt>
    <dgm:pt modelId="{0FC27DAC-16C9-4E12-A7BB-73C223929D3A}" type="pres">
      <dgm:prSet presAssocID="{00D548A1-AB73-4BD9-9650-0161D8827A97}" presName="level2hierChild" presStyleCnt="0"/>
      <dgm:spPr/>
    </dgm:pt>
    <dgm:pt modelId="{78409769-A987-430C-A41D-B16744E165F1}" type="pres">
      <dgm:prSet presAssocID="{D8048127-5E3D-406C-8097-0D302DDB6620}" presName="conn2-1" presStyleLbl="parChTrans1D2" presStyleIdx="0" presStyleCnt="3"/>
      <dgm:spPr/>
    </dgm:pt>
    <dgm:pt modelId="{13E7D585-D14A-48B6-96DF-C0E2763E0C1F}" type="pres">
      <dgm:prSet presAssocID="{D8048127-5E3D-406C-8097-0D302DDB6620}" presName="connTx" presStyleLbl="parChTrans1D2" presStyleIdx="0" presStyleCnt="3"/>
      <dgm:spPr/>
    </dgm:pt>
    <dgm:pt modelId="{51DF4E68-6FDC-47D4-B3BF-C8417DF6812B}" type="pres">
      <dgm:prSet presAssocID="{855E7B7E-411C-41DE-83EF-E63A0030FFF2}" presName="root2" presStyleCnt="0"/>
      <dgm:spPr/>
    </dgm:pt>
    <dgm:pt modelId="{96485657-6FB5-4B4F-8200-FE64F731F018}" type="pres">
      <dgm:prSet presAssocID="{855E7B7E-411C-41DE-83EF-E63A0030FFF2}" presName="LevelTwoTextNode" presStyleLbl="node2" presStyleIdx="0" presStyleCnt="3">
        <dgm:presLayoutVars>
          <dgm:chPref val="3"/>
        </dgm:presLayoutVars>
      </dgm:prSet>
      <dgm:spPr/>
    </dgm:pt>
    <dgm:pt modelId="{123C7345-6DC3-4E9D-AC3B-8A393C75F575}" type="pres">
      <dgm:prSet presAssocID="{855E7B7E-411C-41DE-83EF-E63A0030FFF2}" presName="level3hierChild" presStyleCnt="0"/>
      <dgm:spPr/>
    </dgm:pt>
    <dgm:pt modelId="{BC11020B-86CC-4A00-B252-2033D0762418}" type="pres">
      <dgm:prSet presAssocID="{09F2E0BB-B534-48AC-9C0A-0BDFEA576A0E}" presName="conn2-1" presStyleLbl="parChTrans1D3" presStyleIdx="0" presStyleCnt="4"/>
      <dgm:spPr/>
    </dgm:pt>
    <dgm:pt modelId="{90E3AD4E-C2E5-4402-AF1F-61517BFB058C}" type="pres">
      <dgm:prSet presAssocID="{09F2E0BB-B534-48AC-9C0A-0BDFEA576A0E}" presName="connTx" presStyleLbl="parChTrans1D3" presStyleIdx="0" presStyleCnt="4"/>
      <dgm:spPr/>
    </dgm:pt>
    <dgm:pt modelId="{5860CD06-C9BB-4465-B92C-806DE4C29682}" type="pres">
      <dgm:prSet presAssocID="{FC1FFB02-62D0-4B9B-9AF0-11C7D5F10B7B}" presName="root2" presStyleCnt="0"/>
      <dgm:spPr/>
    </dgm:pt>
    <dgm:pt modelId="{DE585680-79F6-40D2-9D82-EB9D478EEBD6}" type="pres">
      <dgm:prSet presAssocID="{FC1FFB02-62D0-4B9B-9AF0-11C7D5F10B7B}" presName="LevelTwoTextNode" presStyleLbl="node3" presStyleIdx="0" presStyleCnt="4">
        <dgm:presLayoutVars>
          <dgm:chPref val="3"/>
        </dgm:presLayoutVars>
      </dgm:prSet>
      <dgm:spPr/>
    </dgm:pt>
    <dgm:pt modelId="{2D9964F9-D432-4D9E-B697-B578A6FCA073}" type="pres">
      <dgm:prSet presAssocID="{FC1FFB02-62D0-4B9B-9AF0-11C7D5F10B7B}" presName="level3hierChild" presStyleCnt="0"/>
      <dgm:spPr/>
    </dgm:pt>
    <dgm:pt modelId="{C2EAC54D-B999-4AB4-9044-A26131E18133}" type="pres">
      <dgm:prSet presAssocID="{DBB7B5ED-3F93-4EF8-A6CE-1E076AF7366C}" presName="conn2-1" presStyleLbl="parChTrans1D3" presStyleIdx="1" presStyleCnt="4"/>
      <dgm:spPr/>
    </dgm:pt>
    <dgm:pt modelId="{43370E7B-92B9-4F38-BC08-01A323F0B3D5}" type="pres">
      <dgm:prSet presAssocID="{DBB7B5ED-3F93-4EF8-A6CE-1E076AF7366C}" presName="connTx" presStyleLbl="parChTrans1D3" presStyleIdx="1" presStyleCnt="4"/>
      <dgm:spPr/>
    </dgm:pt>
    <dgm:pt modelId="{E9676393-0616-4BAF-8F0E-1F63A39CB30F}" type="pres">
      <dgm:prSet presAssocID="{C1B2D1DC-F536-4E7C-AB49-C841B7C801B3}" presName="root2" presStyleCnt="0"/>
      <dgm:spPr/>
    </dgm:pt>
    <dgm:pt modelId="{B5639666-7FBE-4BF7-98CD-93BC76F7B3AE}" type="pres">
      <dgm:prSet presAssocID="{C1B2D1DC-F536-4E7C-AB49-C841B7C801B3}" presName="LevelTwoTextNode" presStyleLbl="node3" presStyleIdx="1" presStyleCnt="4">
        <dgm:presLayoutVars>
          <dgm:chPref val="3"/>
        </dgm:presLayoutVars>
      </dgm:prSet>
      <dgm:spPr/>
    </dgm:pt>
    <dgm:pt modelId="{B609EB9B-BE25-4A4F-8758-0C304541DACC}" type="pres">
      <dgm:prSet presAssocID="{C1B2D1DC-F536-4E7C-AB49-C841B7C801B3}" presName="level3hierChild" presStyleCnt="0"/>
      <dgm:spPr/>
    </dgm:pt>
    <dgm:pt modelId="{A67FFD82-B237-477E-96DE-308A2E21EE00}" type="pres">
      <dgm:prSet presAssocID="{C4AF7EF6-B612-4493-9909-1971508DB217}" presName="conn2-1" presStyleLbl="parChTrans1D3" presStyleIdx="2" presStyleCnt="4"/>
      <dgm:spPr/>
    </dgm:pt>
    <dgm:pt modelId="{7756CD9F-AF56-469D-95EA-EDE144699C06}" type="pres">
      <dgm:prSet presAssocID="{C4AF7EF6-B612-4493-9909-1971508DB217}" presName="connTx" presStyleLbl="parChTrans1D3" presStyleIdx="2" presStyleCnt="4"/>
      <dgm:spPr/>
    </dgm:pt>
    <dgm:pt modelId="{E755D9B4-5B66-455E-A2FF-A800BD545756}" type="pres">
      <dgm:prSet presAssocID="{5AE5ED29-77E0-4056-8043-BAD70E8C132F}" presName="root2" presStyleCnt="0"/>
      <dgm:spPr/>
    </dgm:pt>
    <dgm:pt modelId="{FAEF58B5-040D-408B-A961-E7D976875B54}" type="pres">
      <dgm:prSet presAssocID="{5AE5ED29-77E0-4056-8043-BAD70E8C132F}" presName="LevelTwoTextNode" presStyleLbl="node3" presStyleIdx="2" presStyleCnt="4">
        <dgm:presLayoutVars>
          <dgm:chPref val="3"/>
        </dgm:presLayoutVars>
      </dgm:prSet>
      <dgm:spPr/>
    </dgm:pt>
    <dgm:pt modelId="{66317AD0-E9A0-4B74-8E40-217010B9135D}" type="pres">
      <dgm:prSet presAssocID="{5AE5ED29-77E0-4056-8043-BAD70E8C132F}" presName="level3hierChild" presStyleCnt="0"/>
      <dgm:spPr/>
    </dgm:pt>
    <dgm:pt modelId="{0FD8D174-FFDC-440B-A34F-793E6ACF26DB}" type="pres">
      <dgm:prSet presAssocID="{4D1EA1E6-AB71-4F52-9AD9-03A1427DB14B}" presName="conn2-1" presStyleLbl="parChTrans1D3" presStyleIdx="3" presStyleCnt="4"/>
      <dgm:spPr/>
    </dgm:pt>
    <dgm:pt modelId="{59604AB3-2BF8-4913-A4D6-3F2E914AE8DA}" type="pres">
      <dgm:prSet presAssocID="{4D1EA1E6-AB71-4F52-9AD9-03A1427DB14B}" presName="connTx" presStyleLbl="parChTrans1D3" presStyleIdx="3" presStyleCnt="4"/>
      <dgm:spPr/>
    </dgm:pt>
    <dgm:pt modelId="{5EB8E690-0D9F-4B20-87D3-8F2462C48D6A}" type="pres">
      <dgm:prSet presAssocID="{B257DCA0-08F1-43CD-BFB4-827A02A02EDB}" presName="root2" presStyleCnt="0"/>
      <dgm:spPr/>
    </dgm:pt>
    <dgm:pt modelId="{E6CBBAFE-898F-47B0-97D4-0A9AC8A2D84D}" type="pres">
      <dgm:prSet presAssocID="{B257DCA0-08F1-43CD-BFB4-827A02A02EDB}" presName="LevelTwoTextNode" presStyleLbl="node3" presStyleIdx="3" presStyleCnt="4">
        <dgm:presLayoutVars>
          <dgm:chPref val="3"/>
        </dgm:presLayoutVars>
      </dgm:prSet>
      <dgm:spPr/>
    </dgm:pt>
    <dgm:pt modelId="{EFB57CFD-7D62-4838-ACA3-C7786A64F4CD}" type="pres">
      <dgm:prSet presAssocID="{B257DCA0-08F1-43CD-BFB4-827A02A02EDB}" presName="level3hierChild" presStyleCnt="0"/>
      <dgm:spPr/>
    </dgm:pt>
    <dgm:pt modelId="{D249AEE8-8F89-4AA0-8F57-FA2B029B8C2B}" type="pres">
      <dgm:prSet presAssocID="{DB625C35-7512-468D-9A18-15480384CE36}" presName="conn2-1" presStyleLbl="parChTrans1D2" presStyleIdx="1" presStyleCnt="3"/>
      <dgm:spPr/>
    </dgm:pt>
    <dgm:pt modelId="{87E72F6F-8FBD-457A-AE09-07E1C03299EE}" type="pres">
      <dgm:prSet presAssocID="{DB625C35-7512-468D-9A18-15480384CE36}" presName="connTx" presStyleLbl="parChTrans1D2" presStyleIdx="1" presStyleCnt="3"/>
      <dgm:spPr/>
    </dgm:pt>
    <dgm:pt modelId="{2F4F0C03-EE9D-456E-875D-068C698D954A}" type="pres">
      <dgm:prSet presAssocID="{E5A5927D-C38B-4B69-A4C9-9DA83ACE4F47}" presName="root2" presStyleCnt="0"/>
      <dgm:spPr/>
    </dgm:pt>
    <dgm:pt modelId="{8ABBC44A-54B3-49C1-8C38-8A7B6659AEEC}" type="pres">
      <dgm:prSet presAssocID="{E5A5927D-C38B-4B69-A4C9-9DA83ACE4F47}" presName="LevelTwoTextNode" presStyleLbl="node2" presStyleIdx="1" presStyleCnt="3">
        <dgm:presLayoutVars>
          <dgm:chPref val="3"/>
        </dgm:presLayoutVars>
      </dgm:prSet>
      <dgm:spPr/>
    </dgm:pt>
    <dgm:pt modelId="{C4B036D7-B58B-4CFB-88EC-E94D72E0D03F}" type="pres">
      <dgm:prSet presAssocID="{E5A5927D-C38B-4B69-A4C9-9DA83ACE4F47}" presName="level3hierChild" presStyleCnt="0"/>
      <dgm:spPr/>
    </dgm:pt>
    <dgm:pt modelId="{0BA1819C-327C-420E-8A4A-4A889285711E}" type="pres">
      <dgm:prSet presAssocID="{5C2CF4E8-E426-4060-9A47-93F2FDF40FE6}" presName="conn2-1" presStyleLbl="parChTrans1D2" presStyleIdx="2" presStyleCnt="3"/>
      <dgm:spPr/>
    </dgm:pt>
    <dgm:pt modelId="{EF62B4A1-6194-411F-8CFA-A155BE1BB136}" type="pres">
      <dgm:prSet presAssocID="{5C2CF4E8-E426-4060-9A47-93F2FDF40FE6}" presName="connTx" presStyleLbl="parChTrans1D2" presStyleIdx="2" presStyleCnt="3"/>
      <dgm:spPr/>
    </dgm:pt>
    <dgm:pt modelId="{8A035341-70FB-4B91-AA9F-EDFDA8A8FAB2}" type="pres">
      <dgm:prSet presAssocID="{CBEC3ADA-6B7C-447C-A69F-DA2444065DBB}" presName="root2" presStyleCnt="0"/>
      <dgm:spPr/>
    </dgm:pt>
    <dgm:pt modelId="{1BCC6F78-AE02-4785-8FA3-9CF7093AF953}" type="pres">
      <dgm:prSet presAssocID="{CBEC3ADA-6B7C-447C-A69F-DA2444065DBB}" presName="LevelTwoTextNode" presStyleLbl="node2" presStyleIdx="2" presStyleCnt="3">
        <dgm:presLayoutVars>
          <dgm:chPref val="3"/>
        </dgm:presLayoutVars>
      </dgm:prSet>
      <dgm:spPr/>
    </dgm:pt>
    <dgm:pt modelId="{CDF776FE-F37E-4D96-BAB8-40B49809AFB5}" type="pres">
      <dgm:prSet presAssocID="{CBEC3ADA-6B7C-447C-A69F-DA2444065DBB}" presName="level3hierChild" presStyleCnt="0"/>
      <dgm:spPr/>
    </dgm:pt>
  </dgm:ptLst>
  <dgm:cxnLst>
    <dgm:cxn modelId="{BF4E9D01-50D3-4A9D-8278-37A5FFF5F48E}" type="presOf" srcId="{4D1EA1E6-AB71-4F52-9AD9-03A1427DB14B}" destId="{0FD8D174-FFDC-440B-A34F-793E6ACF26DB}" srcOrd="0" destOrd="0" presId="urn:microsoft.com/office/officeart/2005/8/layout/hierarchy2"/>
    <dgm:cxn modelId="{910AC103-E4A4-482F-A3D0-DF3EF240DF67}" srcId="{855E7B7E-411C-41DE-83EF-E63A0030FFF2}" destId="{FC1FFB02-62D0-4B9B-9AF0-11C7D5F10B7B}" srcOrd="0" destOrd="0" parTransId="{09F2E0BB-B534-48AC-9C0A-0BDFEA576A0E}" sibTransId="{B31755E8-93D3-4F7C-ADCD-C500DB95053F}"/>
    <dgm:cxn modelId="{6C763A04-D478-456A-BFE6-A37A6A153F81}" type="presOf" srcId="{855E7B7E-411C-41DE-83EF-E63A0030FFF2}" destId="{96485657-6FB5-4B4F-8200-FE64F731F018}" srcOrd="0" destOrd="0" presId="urn:microsoft.com/office/officeart/2005/8/layout/hierarchy2"/>
    <dgm:cxn modelId="{9924E709-DCAF-4EB0-8172-A25C3DA939D7}" type="presOf" srcId="{DB625C35-7512-468D-9A18-15480384CE36}" destId="{87E72F6F-8FBD-457A-AE09-07E1C03299EE}" srcOrd="1" destOrd="0" presId="urn:microsoft.com/office/officeart/2005/8/layout/hierarchy2"/>
    <dgm:cxn modelId="{56054D15-0D47-458E-8960-CEBADB1CCB42}" type="presOf" srcId="{00D548A1-AB73-4BD9-9650-0161D8827A97}" destId="{BDA6DEE2-959B-4AA2-B9F1-D59960C07E00}" srcOrd="0" destOrd="0" presId="urn:microsoft.com/office/officeart/2005/8/layout/hierarchy2"/>
    <dgm:cxn modelId="{059A8218-59D6-4B76-BD4C-F585666270A4}" type="presOf" srcId="{C1B2D1DC-F536-4E7C-AB49-C841B7C801B3}" destId="{B5639666-7FBE-4BF7-98CD-93BC76F7B3AE}" srcOrd="0" destOrd="0" presId="urn:microsoft.com/office/officeart/2005/8/layout/hierarchy2"/>
    <dgm:cxn modelId="{0CE7041F-9E18-474C-8301-3EF7F8111106}" type="presOf" srcId="{5AE5ED29-77E0-4056-8043-BAD70E8C132F}" destId="{FAEF58B5-040D-408B-A961-E7D976875B54}" srcOrd="0" destOrd="0" presId="urn:microsoft.com/office/officeart/2005/8/layout/hierarchy2"/>
    <dgm:cxn modelId="{2B258528-B3EA-4C99-BB4F-39265D0E4889}" type="presOf" srcId="{D8048127-5E3D-406C-8097-0D302DDB6620}" destId="{13E7D585-D14A-48B6-96DF-C0E2763E0C1F}" srcOrd="1" destOrd="0" presId="urn:microsoft.com/office/officeart/2005/8/layout/hierarchy2"/>
    <dgm:cxn modelId="{015BA85D-47AF-4E3A-A8DC-C90E3BD23735}" type="presOf" srcId="{C4AF7EF6-B612-4493-9909-1971508DB217}" destId="{A67FFD82-B237-477E-96DE-308A2E21EE00}" srcOrd="0" destOrd="0" presId="urn:microsoft.com/office/officeart/2005/8/layout/hierarchy2"/>
    <dgm:cxn modelId="{7CEF1A5E-B24C-4910-B128-E7FA16393E6E}" type="presOf" srcId="{DB625C35-7512-468D-9A18-15480384CE36}" destId="{D249AEE8-8F89-4AA0-8F57-FA2B029B8C2B}" srcOrd="0" destOrd="0" presId="urn:microsoft.com/office/officeart/2005/8/layout/hierarchy2"/>
    <dgm:cxn modelId="{E4CD0541-81B5-44B9-9687-6FDEF5F9A8EE}" type="presOf" srcId="{DBB7B5ED-3F93-4EF8-A6CE-1E076AF7366C}" destId="{43370E7B-92B9-4F38-BC08-01A323F0B3D5}" srcOrd="1" destOrd="0" presId="urn:microsoft.com/office/officeart/2005/8/layout/hierarchy2"/>
    <dgm:cxn modelId="{0F5EF361-B8E5-44B0-8716-FADA9FDD23E7}" srcId="{855E7B7E-411C-41DE-83EF-E63A0030FFF2}" destId="{B257DCA0-08F1-43CD-BFB4-827A02A02EDB}" srcOrd="3" destOrd="0" parTransId="{4D1EA1E6-AB71-4F52-9AD9-03A1427DB14B}" sibTransId="{40069FEF-42FF-4362-B39F-AD7356B8EE73}"/>
    <dgm:cxn modelId="{73A44463-585E-4528-BB0D-FB1BEC0B6ECE}" type="presOf" srcId="{D8048127-5E3D-406C-8097-0D302DDB6620}" destId="{78409769-A987-430C-A41D-B16744E165F1}" srcOrd="0" destOrd="0" presId="urn:microsoft.com/office/officeart/2005/8/layout/hierarchy2"/>
    <dgm:cxn modelId="{BDA36465-1232-4DA0-B55B-AC7015E81DFE}" type="presOf" srcId="{C4AF7EF6-B612-4493-9909-1971508DB217}" destId="{7756CD9F-AF56-469D-95EA-EDE144699C06}" srcOrd="1" destOrd="0" presId="urn:microsoft.com/office/officeart/2005/8/layout/hierarchy2"/>
    <dgm:cxn modelId="{120D7749-EDE4-415F-9379-8E20371C307B}" srcId="{11C96E55-D65A-4994-AC92-148F7F60378D}" destId="{00D548A1-AB73-4BD9-9650-0161D8827A97}" srcOrd="0" destOrd="0" parTransId="{E29C00EC-4BA9-4F56-A942-53DF7E66BF97}" sibTransId="{5051C460-8801-4210-B517-23454C4564C0}"/>
    <dgm:cxn modelId="{9167164B-EF82-49EB-8F10-764E5C3B26A0}" type="presOf" srcId="{CBEC3ADA-6B7C-447C-A69F-DA2444065DBB}" destId="{1BCC6F78-AE02-4785-8FA3-9CF7093AF953}" srcOrd="0" destOrd="0" presId="urn:microsoft.com/office/officeart/2005/8/layout/hierarchy2"/>
    <dgm:cxn modelId="{EBF50372-EC6F-4C17-B578-02E948BDE672}" type="presOf" srcId="{B257DCA0-08F1-43CD-BFB4-827A02A02EDB}" destId="{E6CBBAFE-898F-47B0-97D4-0A9AC8A2D84D}" srcOrd="0" destOrd="0" presId="urn:microsoft.com/office/officeart/2005/8/layout/hierarchy2"/>
    <dgm:cxn modelId="{3602E255-6EF2-47E3-A201-50418DD5BB6F}" srcId="{855E7B7E-411C-41DE-83EF-E63A0030FFF2}" destId="{C1B2D1DC-F536-4E7C-AB49-C841B7C801B3}" srcOrd="1" destOrd="0" parTransId="{DBB7B5ED-3F93-4EF8-A6CE-1E076AF7366C}" sibTransId="{3E57F7E8-EB94-44A0-BDA3-3F055B0325B4}"/>
    <dgm:cxn modelId="{457D727A-3127-4F2F-86EB-658F2223F46D}" type="presOf" srcId="{11C96E55-D65A-4994-AC92-148F7F60378D}" destId="{582FD2D6-A07F-45DC-9099-5E6AC0861CDB}" srcOrd="0" destOrd="0" presId="urn:microsoft.com/office/officeart/2005/8/layout/hierarchy2"/>
    <dgm:cxn modelId="{AD27B57E-BACC-49F1-9317-43DC240E17D2}" srcId="{00D548A1-AB73-4BD9-9650-0161D8827A97}" destId="{855E7B7E-411C-41DE-83EF-E63A0030FFF2}" srcOrd="0" destOrd="0" parTransId="{D8048127-5E3D-406C-8097-0D302DDB6620}" sibTransId="{223BF334-93C2-442F-98FA-F4D476FB43E8}"/>
    <dgm:cxn modelId="{8031468A-29A9-4137-8341-4799866CE622}" type="presOf" srcId="{DBB7B5ED-3F93-4EF8-A6CE-1E076AF7366C}" destId="{C2EAC54D-B999-4AB4-9044-A26131E18133}" srcOrd="0" destOrd="0" presId="urn:microsoft.com/office/officeart/2005/8/layout/hierarchy2"/>
    <dgm:cxn modelId="{30F02793-8A9A-4C1E-9140-7E9259FCCEA3}" type="presOf" srcId="{5C2CF4E8-E426-4060-9A47-93F2FDF40FE6}" destId="{EF62B4A1-6194-411F-8CFA-A155BE1BB136}" srcOrd="1" destOrd="0" presId="urn:microsoft.com/office/officeart/2005/8/layout/hierarchy2"/>
    <dgm:cxn modelId="{5D6D4EA3-3FBB-479B-9355-5FCD4F2FF926}" srcId="{00D548A1-AB73-4BD9-9650-0161D8827A97}" destId="{CBEC3ADA-6B7C-447C-A69F-DA2444065DBB}" srcOrd="2" destOrd="0" parTransId="{5C2CF4E8-E426-4060-9A47-93F2FDF40FE6}" sibTransId="{9ACD894D-89D2-4BB4-B427-446F9C2589FA}"/>
    <dgm:cxn modelId="{619135A4-1BC8-4C85-8C22-38D87559AA98}" type="presOf" srcId="{FC1FFB02-62D0-4B9B-9AF0-11C7D5F10B7B}" destId="{DE585680-79F6-40D2-9D82-EB9D478EEBD6}" srcOrd="0" destOrd="0" presId="urn:microsoft.com/office/officeart/2005/8/layout/hierarchy2"/>
    <dgm:cxn modelId="{C1C4B1A5-E213-4786-B312-C0002F3D66D8}" type="presOf" srcId="{09F2E0BB-B534-48AC-9C0A-0BDFEA576A0E}" destId="{BC11020B-86CC-4A00-B252-2033D0762418}" srcOrd="0" destOrd="0" presId="urn:microsoft.com/office/officeart/2005/8/layout/hierarchy2"/>
    <dgm:cxn modelId="{847F06C7-ED1B-4584-91F6-D1613BDB0092}" type="presOf" srcId="{09F2E0BB-B534-48AC-9C0A-0BDFEA576A0E}" destId="{90E3AD4E-C2E5-4402-AF1F-61517BFB058C}" srcOrd="1" destOrd="0" presId="urn:microsoft.com/office/officeart/2005/8/layout/hierarchy2"/>
    <dgm:cxn modelId="{108E2ACD-A892-43CE-9992-F0E49A6F09EC}" srcId="{855E7B7E-411C-41DE-83EF-E63A0030FFF2}" destId="{5AE5ED29-77E0-4056-8043-BAD70E8C132F}" srcOrd="2" destOrd="0" parTransId="{C4AF7EF6-B612-4493-9909-1971508DB217}" sibTransId="{77AFCF46-66FB-44CF-9AE8-56FE810033C8}"/>
    <dgm:cxn modelId="{84393DD3-D9FA-4EC1-9F35-CD2C24A952F3}" type="presOf" srcId="{E5A5927D-C38B-4B69-A4C9-9DA83ACE4F47}" destId="{8ABBC44A-54B3-49C1-8C38-8A7B6659AEEC}" srcOrd="0" destOrd="0" presId="urn:microsoft.com/office/officeart/2005/8/layout/hierarchy2"/>
    <dgm:cxn modelId="{AA527BD3-A0B7-4DBA-AD72-EAB01D19242B}" type="presOf" srcId="{4D1EA1E6-AB71-4F52-9AD9-03A1427DB14B}" destId="{59604AB3-2BF8-4913-A4D6-3F2E914AE8DA}" srcOrd="1" destOrd="0" presId="urn:microsoft.com/office/officeart/2005/8/layout/hierarchy2"/>
    <dgm:cxn modelId="{2407BFD3-5A1F-4FB0-8F2C-D6ED1BAD75AF}" srcId="{00D548A1-AB73-4BD9-9650-0161D8827A97}" destId="{E5A5927D-C38B-4B69-A4C9-9DA83ACE4F47}" srcOrd="1" destOrd="0" parTransId="{DB625C35-7512-468D-9A18-15480384CE36}" sibTransId="{FC4740F2-EAB7-4D0B-8D4D-AF14A30B2DA2}"/>
    <dgm:cxn modelId="{289A46F7-CD1A-4423-A9C5-E7A39041F8BB}" type="presOf" srcId="{5C2CF4E8-E426-4060-9A47-93F2FDF40FE6}" destId="{0BA1819C-327C-420E-8A4A-4A889285711E}" srcOrd="0" destOrd="0" presId="urn:microsoft.com/office/officeart/2005/8/layout/hierarchy2"/>
    <dgm:cxn modelId="{07D61943-FFAF-4396-9905-9BAB93CA90B1}" type="presParOf" srcId="{582FD2D6-A07F-45DC-9099-5E6AC0861CDB}" destId="{F3AD4C76-48EA-47D2-A27D-BE8D9EF82E68}" srcOrd="0" destOrd="0" presId="urn:microsoft.com/office/officeart/2005/8/layout/hierarchy2"/>
    <dgm:cxn modelId="{A3AA544D-3A54-4CF3-9A2F-A9EC3E2FFA94}" type="presParOf" srcId="{F3AD4C76-48EA-47D2-A27D-BE8D9EF82E68}" destId="{BDA6DEE2-959B-4AA2-B9F1-D59960C07E00}" srcOrd="0" destOrd="0" presId="urn:microsoft.com/office/officeart/2005/8/layout/hierarchy2"/>
    <dgm:cxn modelId="{C90E4B5C-0998-4AEF-8209-EB8EAA4066BF}" type="presParOf" srcId="{F3AD4C76-48EA-47D2-A27D-BE8D9EF82E68}" destId="{0FC27DAC-16C9-4E12-A7BB-73C223929D3A}" srcOrd="1" destOrd="0" presId="urn:microsoft.com/office/officeart/2005/8/layout/hierarchy2"/>
    <dgm:cxn modelId="{DDE36DDD-177D-410A-AA1B-677E40539700}" type="presParOf" srcId="{0FC27DAC-16C9-4E12-A7BB-73C223929D3A}" destId="{78409769-A987-430C-A41D-B16744E165F1}" srcOrd="0" destOrd="0" presId="urn:microsoft.com/office/officeart/2005/8/layout/hierarchy2"/>
    <dgm:cxn modelId="{F7464246-E710-4FA1-8B89-52E36D0391A8}" type="presParOf" srcId="{78409769-A987-430C-A41D-B16744E165F1}" destId="{13E7D585-D14A-48B6-96DF-C0E2763E0C1F}" srcOrd="0" destOrd="0" presId="urn:microsoft.com/office/officeart/2005/8/layout/hierarchy2"/>
    <dgm:cxn modelId="{1ABFD867-D445-4CAA-8013-8D6348500F7D}" type="presParOf" srcId="{0FC27DAC-16C9-4E12-A7BB-73C223929D3A}" destId="{51DF4E68-6FDC-47D4-B3BF-C8417DF6812B}" srcOrd="1" destOrd="0" presId="urn:microsoft.com/office/officeart/2005/8/layout/hierarchy2"/>
    <dgm:cxn modelId="{9682E5B6-3DB3-4550-AD37-EDB34BFB5361}" type="presParOf" srcId="{51DF4E68-6FDC-47D4-B3BF-C8417DF6812B}" destId="{96485657-6FB5-4B4F-8200-FE64F731F018}" srcOrd="0" destOrd="0" presId="urn:microsoft.com/office/officeart/2005/8/layout/hierarchy2"/>
    <dgm:cxn modelId="{B1BBFDC6-C60E-43CD-8B64-1E4FB8C9ADE7}" type="presParOf" srcId="{51DF4E68-6FDC-47D4-B3BF-C8417DF6812B}" destId="{123C7345-6DC3-4E9D-AC3B-8A393C75F575}" srcOrd="1" destOrd="0" presId="urn:microsoft.com/office/officeart/2005/8/layout/hierarchy2"/>
    <dgm:cxn modelId="{72EF9500-BBA6-4961-8092-0CDA759351AA}" type="presParOf" srcId="{123C7345-6DC3-4E9D-AC3B-8A393C75F575}" destId="{BC11020B-86CC-4A00-B252-2033D0762418}" srcOrd="0" destOrd="0" presId="urn:microsoft.com/office/officeart/2005/8/layout/hierarchy2"/>
    <dgm:cxn modelId="{0E816978-37EC-4CD1-99DE-35D28D48EEFF}" type="presParOf" srcId="{BC11020B-86CC-4A00-B252-2033D0762418}" destId="{90E3AD4E-C2E5-4402-AF1F-61517BFB058C}" srcOrd="0" destOrd="0" presId="urn:microsoft.com/office/officeart/2005/8/layout/hierarchy2"/>
    <dgm:cxn modelId="{4C23E119-F408-4C48-899B-B00838936F94}" type="presParOf" srcId="{123C7345-6DC3-4E9D-AC3B-8A393C75F575}" destId="{5860CD06-C9BB-4465-B92C-806DE4C29682}" srcOrd="1" destOrd="0" presId="urn:microsoft.com/office/officeart/2005/8/layout/hierarchy2"/>
    <dgm:cxn modelId="{6854FBFA-0699-4BAC-8BC5-44A5A5EB89EA}" type="presParOf" srcId="{5860CD06-C9BB-4465-B92C-806DE4C29682}" destId="{DE585680-79F6-40D2-9D82-EB9D478EEBD6}" srcOrd="0" destOrd="0" presId="urn:microsoft.com/office/officeart/2005/8/layout/hierarchy2"/>
    <dgm:cxn modelId="{374DBBC2-3606-4C20-A70F-C8995C0D4B21}" type="presParOf" srcId="{5860CD06-C9BB-4465-B92C-806DE4C29682}" destId="{2D9964F9-D432-4D9E-B697-B578A6FCA073}" srcOrd="1" destOrd="0" presId="urn:microsoft.com/office/officeart/2005/8/layout/hierarchy2"/>
    <dgm:cxn modelId="{7F7609A7-2030-451B-803B-2850F117FB8F}" type="presParOf" srcId="{123C7345-6DC3-4E9D-AC3B-8A393C75F575}" destId="{C2EAC54D-B999-4AB4-9044-A26131E18133}" srcOrd="2" destOrd="0" presId="urn:microsoft.com/office/officeart/2005/8/layout/hierarchy2"/>
    <dgm:cxn modelId="{F34A63A5-C9D0-42B8-B09A-D889DF58D686}" type="presParOf" srcId="{C2EAC54D-B999-4AB4-9044-A26131E18133}" destId="{43370E7B-92B9-4F38-BC08-01A323F0B3D5}" srcOrd="0" destOrd="0" presId="urn:microsoft.com/office/officeart/2005/8/layout/hierarchy2"/>
    <dgm:cxn modelId="{ED7A9C0D-DBA8-4712-9378-40341BAEEB12}" type="presParOf" srcId="{123C7345-6DC3-4E9D-AC3B-8A393C75F575}" destId="{E9676393-0616-4BAF-8F0E-1F63A39CB30F}" srcOrd="3" destOrd="0" presId="urn:microsoft.com/office/officeart/2005/8/layout/hierarchy2"/>
    <dgm:cxn modelId="{B543846A-2113-42B5-A4C1-7FDD47B23069}" type="presParOf" srcId="{E9676393-0616-4BAF-8F0E-1F63A39CB30F}" destId="{B5639666-7FBE-4BF7-98CD-93BC76F7B3AE}" srcOrd="0" destOrd="0" presId="urn:microsoft.com/office/officeart/2005/8/layout/hierarchy2"/>
    <dgm:cxn modelId="{9E001D7A-BE65-484D-849F-1E0040A242DE}" type="presParOf" srcId="{E9676393-0616-4BAF-8F0E-1F63A39CB30F}" destId="{B609EB9B-BE25-4A4F-8758-0C304541DACC}" srcOrd="1" destOrd="0" presId="urn:microsoft.com/office/officeart/2005/8/layout/hierarchy2"/>
    <dgm:cxn modelId="{2F4A8202-75D2-4DB9-B564-D5C37969273A}" type="presParOf" srcId="{123C7345-6DC3-4E9D-AC3B-8A393C75F575}" destId="{A67FFD82-B237-477E-96DE-308A2E21EE00}" srcOrd="4" destOrd="0" presId="urn:microsoft.com/office/officeart/2005/8/layout/hierarchy2"/>
    <dgm:cxn modelId="{DEEC28C2-574B-4BA6-AE52-39A7EED04342}" type="presParOf" srcId="{A67FFD82-B237-477E-96DE-308A2E21EE00}" destId="{7756CD9F-AF56-469D-95EA-EDE144699C06}" srcOrd="0" destOrd="0" presId="urn:microsoft.com/office/officeart/2005/8/layout/hierarchy2"/>
    <dgm:cxn modelId="{E6279624-C0E9-42A5-B79C-462B327FC233}" type="presParOf" srcId="{123C7345-6DC3-4E9D-AC3B-8A393C75F575}" destId="{E755D9B4-5B66-455E-A2FF-A800BD545756}" srcOrd="5" destOrd="0" presId="urn:microsoft.com/office/officeart/2005/8/layout/hierarchy2"/>
    <dgm:cxn modelId="{9100CB9D-50BB-451E-9471-3E4938599737}" type="presParOf" srcId="{E755D9B4-5B66-455E-A2FF-A800BD545756}" destId="{FAEF58B5-040D-408B-A961-E7D976875B54}" srcOrd="0" destOrd="0" presId="urn:microsoft.com/office/officeart/2005/8/layout/hierarchy2"/>
    <dgm:cxn modelId="{51A35BB6-D887-459F-86EC-C4611C3ADDF3}" type="presParOf" srcId="{E755D9B4-5B66-455E-A2FF-A800BD545756}" destId="{66317AD0-E9A0-4B74-8E40-217010B9135D}" srcOrd="1" destOrd="0" presId="urn:microsoft.com/office/officeart/2005/8/layout/hierarchy2"/>
    <dgm:cxn modelId="{34B41576-C0DB-4A62-A155-AD1D2A4E903E}" type="presParOf" srcId="{123C7345-6DC3-4E9D-AC3B-8A393C75F575}" destId="{0FD8D174-FFDC-440B-A34F-793E6ACF26DB}" srcOrd="6" destOrd="0" presId="urn:microsoft.com/office/officeart/2005/8/layout/hierarchy2"/>
    <dgm:cxn modelId="{741FA403-35A6-4DE6-98BE-C9F98B52F6B9}" type="presParOf" srcId="{0FD8D174-FFDC-440B-A34F-793E6ACF26DB}" destId="{59604AB3-2BF8-4913-A4D6-3F2E914AE8DA}" srcOrd="0" destOrd="0" presId="urn:microsoft.com/office/officeart/2005/8/layout/hierarchy2"/>
    <dgm:cxn modelId="{CE03711D-4FAE-49F1-B6DD-81AA4E166AED}" type="presParOf" srcId="{123C7345-6DC3-4E9D-AC3B-8A393C75F575}" destId="{5EB8E690-0D9F-4B20-87D3-8F2462C48D6A}" srcOrd="7" destOrd="0" presId="urn:microsoft.com/office/officeart/2005/8/layout/hierarchy2"/>
    <dgm:cxn modelId="{51EBA577-CAB4-4957-9E15-2EFEB854FDD8}" type="presParOf" srcId="{5EB8E690-0D9F-4B20-87D3-8F2462C48D6A}" destId="{E6CBBAFE-898F-47B0-97D4-0A9AC8A2D84D}" srcOrd="0" destOrd="0" presId="urn:microsoft.com/office/officeart/2005/8/layout/hierarchy2"/>
    <dgm:cxn modelId="{7A582BE4-4C3E-41C6-87D4-8EC3493D3534}" type="presParOf" srcId="{5EB8E690-0D9F-4B20-87D3-8F2462C48D6A}" destId="{EFB57CFD-7D62-4838-ACA3-C7786A64F4CD}" srcOrd="1" destOrd="0" presId="urn:microsoft.com/office/officeart/2005/8/layout/hierarchy2"/>
    <dgm:cxn modelId="{788DE819-B532-4A64-B6DA-4EE957B25300}" type="presParOf" srcId="{0FC27DAC-16C9-4E12-A7BB-73C223929D3A}" destId="{D249AEE8-8F89-4AA0-8F57-FA2B029B8C2B}" srcOrd="2" destOrd="0" presId="urn:microsoft.com/office/officeart/2005/8/layout/hierarchy2"/>
    <dgm:cxn modelId="{C5B90E01-3B48-412C-BAD2-9FC212FC6A51}" type="presParOf" srcId="{D249AEE8-8F89-4AA0-8F57-FA2B029B8C2B}" destId="{87E72F6F-8FBD-457A-AE09-07E1C03299EE}" srcOrd="0" destOrd="0" presId="urn:microsoft.com/office/officeart/2005/8/layout/hierarchy2"/>
    <dgm:cxn modelId="{F4D07E67-01FA-453F-8884-7CBD169E61E7}" type="presParOf" srcId="{0FC27DAC-16C9-4E12-A7BB-73C223929D3A}" destId="{2F4F0C03-EE9D-456E-875D-068C698D954A}" srcOrd="3" destOrd="0" presId="urn:microsoft.com/office/officeart/2005/8/layout/hierarchy2"/>
    <dgm:cxn modelId="{0AD5EDC9-1FD2-43D8-8807-FEB6C84CA89C}" type="presParOf" srcId="{2F4F0C03-EE9D-456E-875D-068C698D954A}" destId="{8ABBC44A-54B3-49C1-8C38-8A7B6659AEEC}" srcOrd="0" destOrd="0" presId="urn:microsoft.com/office/officeart/2005/8/layout/hierarchy2"/>
    <dgm:cxn modelId="{8B6C0308-388D-4604-9F94-DEE032A0FB30}" type="presParOf" srcId="{2F4F0C03-EE9D-456E-875D-068C698D954A}" destId="{C4B036D7-B58B-4CFB-88EC-E94D72E0D03F}" srcOrd="1" destOrd="0" presId="urn:microsoft.com/office/officeart/2005/8/layout/hierarchy2"/>
    <dgm:cxn modelId="{1233A8C9-7CFC-48FD-9B98-9C171AC329DA}" type="presParOf" srcId="{0FC27DAC-16C9-4E12-A7BB-73C223929D3A}" destId="{0BA1819C-327C-420E-8A4A-4A889285711E}" srcOrd="4" destOrd="0" presId="urn:microsoft.com/office/officeart/2005/8/layout/hierarchy2"/>
    <dgm:cxn modelId="{D8DBAD8A-2A89-4342-803D-CAE34DCFF82C}" type="presParOf" srcId="{0BA1819C-327C-420E-8A4A-4A889285711E}" destId="{EF62B4A1-6194-411F-8CFA-A155BE1BB136}" srcOrd="0" destOrd="0" presId="urn:microsoft.com/office/officeart/2005/8/layout/hierarchy2"/>
    <dgm:cxn modelId="{6444DB78-B56B-4596-BBB4-ECDCF191B3DB}" type="presParOf" srcId="{0FC27DAC-16C9-4E12-A7BB-73C223929D3A}" destId="{8A035341-70FB-4B91-AA9F-EDFDA8A8FAB2}" srcOrd="5" destOrd="0" presId="urn:microsoft.com/office/officeart/2005/8/layout/hierarchy2"/>
    <dgm:cxn modelId="{9AEE7125-8E3B-4C8E-BC6D-4DBE3E1A1D9A}" type="presParOf" srcId="{8A035341-70FB-4B91-AA9F-EDFDA8A8FAB2}" destId="{1BCC6F78-AE02-4785-8FA3-9CF7093AF953}" srcOrd="0" destOrd="0" presId="urn:microsoft.com/office/officeart/2005/8/layout/hierarchy2"/>
    <dgm:cxn modelId="{351950D3-BB8D-4F7F-85B8-1F1A2A855D46}" type="presParOf" srcId="{8A035341-70FB-4B91-AA9F-EDFDA8A8FAB2}" destId="{CDF776FE-F37E-4D96-BAB8-40B49809AFB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323D8-E4E0-457A-A3B9-81D864084360}">
      <dsp:nvSpPr>
        <dsp:cNvPr id="0" name=""/>
        <dsp:cNvSpPr/>
      </dsp:nvSpPr>
      <dsp:spPr>
        <a:xfrm>
          <a:off x="3465" y="0"/>
          <a:ext cx="3969440" cy="44644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Mme MOSTEFAOUI </a:t>
          </a:r>
          <a:r>
            <a:rPr lang="fr-FR" sz="3200" kern="1200" dirty="0" err="1"/>
            <a:t>Salima</a:t>
          </a:r>
          <a:endParaRPr lang="fr-FR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i="1" kern="1200" dirty="0"/>
            <a:t>Lycée des métiers Florian</a:t>
          </a:r>
        </a:p>
      </dsp:txBody>
      <dsp:txXfrm>
        <a:off x="3465" y="1785798"/>
        <a:ext cx="3969440" cy="1785798"/>
      </dsp:txXfrm>
    </dsp:sp>
    <dsp:sp modelId="{34BE6271-268F-422A-BD5D-652C3C141233}">
      <dsp:nvSpPr>
        <dsp:cNvPr id="0" name=""/>
        <dsp:cNvSpPr/>
      </dsp:nvSpPr>
      <dsp:spPr>
        <a:xfrm>
          <a:off x="1244847" y="267869"/>
          <a:ext cx="1486677" cy="14866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64881-24E0-4FC1-94A0-5B26A358FC1B}">
      <dsp:nvSpPr>
        <dsp:cNvPr id="0" name=""/>
        <dsp:cNvSpPr/>
      </dsp:nvSpPr>
      <dsp:spPr>
        <a:xfrm>
          <a:off x="4091989" y="0"/>
          <a:ext cx="3969440" cy="44644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M. ZOUAOUI </a:t>
          </a:r>
          <a:r>
            <a:rPr lang="fr-FR" sz="3200" kern="1200" dirty="0" err="1"/>
            <a:t>Kada</a:t>
          </a:r>
          <a:endParaRPr lang="fr-FR" sz="2800" i="1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i="1" kern="1200" dirty="0"/>
            <a:t>Lycée de Bezons</a:t>
          </a:r>
        </a:p>
      </dsp:txBody>
      <dsp:txXfrm>
        <a:off x="4091989" y="1785798"/>
        <a:ext cx="3969440" cy="1785798"/>
      </dsp:txXfrm>
    </dsp:sp>
    <dsp:sp modelId="{27463B6B-44AF-4773-8DE0-FDF3CA43D994}">
      <dsp:nvSpPr>
        <dsp:cNvPr id="0" name=""/>
        <dsp:cNvSpPr/>
      </dsp:nvSpPr>
      <dsp:spPr>
        <a:xfrm>
          <a:off x="5333371" y="267869"/>
          <a:ext cx="1486677" cy="148667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20000-5CB6-4C87-969F-B909EEE79B1F}">
      <dsp:nvSpPr>
        <dsp:cNvPr id="0" name=""/>
        <dsp:cNvSpPr/>
      </dsp:nvSpPr>
      <dsp:spPr>
        <a:xfrm>
          <a:off x="318218" y="3733015"/>
          <a:ext cx="7419704" cy="66967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FEED4-98A2-432A-A9F1-32199C37065A}">
      <dsp:nvSpPr>
        <dsp:cNvPr id="0" name=""/>
        <dsp:cNvSpPr/>
      </dsp:nvSpPr>
      <dsp:spPr>
        <a:xfrm rot="10800000">
          <a:off x="1079403" y="792788"/>
          <a:ext cx="1483073" cy="31722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600" kern="1200" dirty="0"/>
            <a:t>Octobre </a:t>
          </a:r>
        </a:p>
      </dsp:txBody>
      <dsp:txXfrm rot="-5400000">
        <a:off x="234803" y="1637388"/>
        <a:ext cx="3172274" cy="1483073"/>
      </dsp:txXfrm>
    </dsp:sp>
    <dsp:sp modelId="{F3372314-50CE-40F5-8030-7267C09E2EA8}">
      <dsp:nvSpPr>
        <dsp:cNvPr id="0" name=""/>
        <dsp:cNvSpPr/>
      </dsp:nvSpPr>
      <dsp:spPr>
        <a:xfrm rot="5400000">
          <a:off x="4371703" y="-886797"/>
          <a:ext cx="3089143" cy="6178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Élaboration des ressources : diagnostic et traitement des résultats des tests.  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Etudier les textes réglementaires inhérents aux tests de positionnement.            -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Récupérer les résultats </a:t>
          </a:r>
          <a:r>
            <a:rPr lang="fr-FR" sz="1400" b="0" i="1" kern="1200" dirty="0"/>
            <a:t>"par classe"</a:t>
          </a:r>
          <a:r>
            <a:rPr lang="fr-FR" sz="1400" b="0" kern="1200" dirty="0"/>
            <a:t> de la classe 2POP3 du lycée de Bezons ayant réalisé l'expérimentation des 3 tests.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Récupérer les résultats de la classe 2GA3  du lycée Florian de SCEAUX ayant réalisé les 2 tests.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Elaborer une interview (question-réponse) </a:t>
          </a:r>
          <a:r>
            <a:rPr lang="fr-FR" sz="1400" b="0" kern="1200" dirty="0" err="1"/>
            <a:t>didactisant</a:t>
          </a:r>
          <a:r>
            <a:rPr lang="fr-FR" sz="1400" b="0" kern="1200" dirty="0"/>
            <a:t> les modalités des tests de positionnement.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Réaliser une vidéo de cette interview à destination des enseignants de la filière économie-gestion.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Traitement des résultats des classes de 2POP3 et  2GA3  sur un fichier Excel, une fiche par élève, permettant à ce dernier de s'auto évaluer sur ses besoins.</a:t>
          </a:r>
        </a:p>
      </dsp:txBody>
      <dsp:txXfrm rot="-5400000">
        <a:off x="2827132" y="808574"/>
        <a:ext cx="6027486" cy="2787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6DEE2-959B-4AA2-B9F1-D59960C07E00}">
      <dsp:nvSpPr>
        <dsp:cNvPr id="0" name=""/>
        <dsp:cNvSpPr/>
      </dsp:nvSpPr>
      <dsp:spPr>
        <a:xfrm>
          <a:off x="475048" y="2719055"/>
          <a:ext cx="1891264" cy="945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1 mallette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Pédagogique SFMRC </a:t>
          </a:r>
        </a:p>
      </dsp:txBody>
      <dsp:txXfrm>
        <a:off x="502745" y="2746752"/>
        <a:ext cx="1835870" cy="890238"/>
      </dsp:txXfrm>
    </dsp:sp>
    <dsp:sp modelId="{78409769-A987-430C-A41D-B16744E165F1}">
      <dsp:nvSpPr>
        <dsp:cNvPr id="0" name=""/>
        <dsp:cNvSpPr/>
      </dsp:nvSpPr>
      <dsp:spPr>
        <a:xfrm rot="18289469">
          <a:off x="2082201" y="2630225"/>
          <a:ext cx="132472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324729" y="179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711448" y="2615015"/>
        <a:ext cx="66236" cy="66236"/>
      </dsp:txXfrm>
    </dsp:sp>
    <dsp:sp modelId="{96485657-6FB5-4B4F-8200-FE64F731F018}">
      <dsp:nvSpPr>
        <dsp:cNvPr id="0" name=""/>
        <dsp:cNvSpPr/>
      </dsp:nvSpPr>
      <dsp:spPr>
        <a:xfrm>
          <a:off x="3122819" y="1631578"/>
          <a:ext cx="1891264" cy="9456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Parcours 1 Français : écrit professionnel </a:t>
          </a:r>
        </a:p>
      </dsp:txBody>
      <dsp:txXfrm>
        <a:off x="3150516" y="1659275"/>
        <a:ext cx="1835870" cy="890238"/>
      </dsp:txXfrm>
    </dsp:sp>
    <dsp:sp modelId="{BC11020B-86CC-4A00-B252-2033D0762418}">
      <dsp:nvSpPr>
        <dsp:cNvPr id="0" name=""/>
        <dsp:cNvSpPr/>
      </dsp:nvSpPr>
      <dsp:spPr>
        <a:xfrm rot="17692822">
          <a:off x="4493286" y="1270879"/>
          <a:ext cx="1798100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798100" y="179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5347384" y="1243834"/>
        <a:ext cx="89905" cy="89905"/>
      </dsp:txXfrm>
    </dsp:sp>
    <dsp:sp modelId="{DE585680-79F6-40D2-9D82-EB9D478EEBD6}">
      <dsp:nvSpPr>
        <dsp:cNvPr id="0" name=""/>
        <dsp:cNvSpPr/>
      </dsp:nvSpPr>
      <dsp:spPr>
        <a:xfrm>
          <a:off x="5770590" y="362"/>
          <a:ext cx="1891264" cy="9456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Maîtrise insuffisante</a:t>
          </a:r>
        </a:p>
      </dsp:txBody>
      <dsp:txXfrm>
        <a:off x="5798287" y="28059"/>
        <a:ext cx="1835870" cy="890238"/>
      </dsp:txXfrm>
    </dsp:sp>
    <dsp:sp modelId="{C2EAC54D-B999-4AB4-9044-A26131E18133}">
      <dsp:nvSpPr>
        <dsp:cNvPr id="0" name=""/>
        <dsp:cNvSpPr/>
      </dsp:nvSpPr>
      <dsp:spPr>
        <a:xfrm rot="19457599">
          <a:off x="4926517" y="1814617"/>
          <a:ext cx="93163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931639" y="179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369046" y="1809234"/>
        <a:ext cx="46581" cy="46581"/>
      </dsp:txXfrm>
    </dsp:sp>
    <dsp:sp modelId="{B5639666-7FBE-4BF7-98CD-93BC76F7B3AE}">
      <dsp:nvSpPr>
        <dsp:cNvPr id="0" name=""/>
        <dsp:cNvSpPr/>
      </dsp:nvSpPr>
      <dsp:spPr>
        <a:xfrm>
          <a:off x="5770590" y="1087839"/>
          <a:ext cx="1891264" cy="9456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Maîtrise fragile</a:t>
          </a:r>
        </a:p>
      </dsp:txBody>
      <dsp:txXfrm>
        <a:off x="5798287" y="1115536"/>
        <a:ext cx="1835870" cy="890238"/>
      </dsp:txXfrm>
    </dsp:sp>
    <dsp:sp modelId="{A67FFD82-B237-477E-96DE-308A2E21EE00}">
      <dsp:nvSpPr>
        <dsp:cNvPr id="0" name=""/>
        <dsp:cNvSpPr/>
      </dsp:nvSpPr>
      <dsp:spPr>
        <a:xfrm rot="2142401">
          <a:off x="4926517" y="2358356"/>
          <a:ext cx="93163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931639" y="179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369046" y="2352973"/>
        <a:ext cx="46581" cy="46581"/>
      </dsp:txXfrm>
    </dsp:sp>
    <dsp:sp modelId="{FAEF58B5-040D-408B-A961-E7D976875B54}">
      <dsp:nvSpPr>
        <dsp:cNvPr id="0" name=""/>
        <dsp:cNvSpPr/>
      </dsp:nvSpPr>
      <dsp:spPr>
        <a:xfrm>
          <a:off x="5770590" y="2175317"/>
          <a:ext cx="1891264" cy="9456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Maîtrise satisfaisante</a:t>
          </a:r>
        </a:p>
      </dsp:txBody>
      <dsp:txXfrm>
        <a:off x="5798287" y="2203014"/>
        <a:ext cx="1835870" cy="890238"/>
      </dsp:txXfrm>
    </dsp:sp>
    <dsp:sp modelId="{0FD8D174-FFDC-440B-A34F-793E6ACF26DB}">
      <dsp:nvSpPr>
        <dsp:cNvPr id="0" name=""/>
        <dsp:cNvSpPr/>
      </dsp:nvSpPr>
      <dsp:spPr>
        <a:xfrm rot="3907178">
          <a:off x="4493286" y="2902094"/>
          <a:ext cx="1798100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798100" y="179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5347384" y="2875050"/>
        <a:ext cx="89905" cy="89905"/>
      </dsp:txXfrm>
    </dsp:sp>
    <dsp:sp modelId="{E6CBBAFE-898F-47B0-97D4-0A9AC8A2D84D}">
      <dsp:nvSpPr>
        <dsp:cNvPr id="0" name=""/>
        <dsp:cNvSpPr/>
      </dsp:nvSpPr>
      <dsp:spPr>
        <a:xfrm>
          <a:off x="5770590" y="3262794"/>
          <a:ext cx="1891264" cy="9456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Très bonne maitrise</a:t>
          </a:r>
        </a:p>
      </dsp:txBody>
      <dsp:txXfrm>
        <a:off x="5798287" y="3290491"/>
        <a:ext cx="1835870" cy="890238"/>
      </dsp:txXfrm>
    </dsp:sp>
    <dsp:sp modelId="{D249AEE8-8F89-4AA0-8F57-FA2B029B8C2B}">
      <dsp:nvSpPr>
        <dsp:cNvPr id="0" name=""/>
        <dsp:cNvSpPr/>
      </dsp:nvSpPr>
      <dsp:spPr>
        <a:xfrm>
          <a:off x="2366313" y="3173964"/>
          <a:ext cx="756505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756505" y="179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725653" y="3172959"/>
        <a:ext cx="37825" cy="37825"/>
      </dsp:txXfrm>
    </dsp:sp>
    <dsp:sp modelId="{8ABBC44A-54B3-49C1-8C38-8A7B6659AEEC}">
      <dsp:nvSpPr>
        <dsp:cNvPr id="0" name=""/>
        <dsp:cNvSpPr/>
      </dsp:nvSpPr>
      <dsp:spPr>
        <a:xfrm>
          <a:off x="3122819" y="2719055"/>
          <a:ext cx="1891264" cy="9456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Parcours 2  mathématiques : calculs commerciaux</a:t>
          </a:r>
        </a:p>
      </dsp:txBody>
      <dsp:txXfrm>
        <a:off x="3150516" y="2746752"/>
        <a:ext cx="1835870" cy="890238"/>
      </dsp:txXfrm>
    </dsp:sp>
    <dsp:sp modelId="{0BA1819C-327C-420E-8A4A-4A889285711E}">
      <dsp:nvSpPr>
        <dsp:cNvPr id="0" name=""/>
        <dsp:cNvSpPr/>
      </dsp:nvSpPr>
      <dsp:spPr>
        <a:xfrm rot="3310531">
          <a:off x="2082201" y="3717702"/>
          <a:ext cx="132472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324729" y="179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711448" y="3702492"/>
        <a:ext cx="66236" cy="66236"/>
      </dsp:txXfrm>
    </dsp:sp>
    <dsp:sp modelId="{1BCC6F78-AE02-4785-8FA3-9CF7093AF953}">
      <dsp:nvSpPr>
        <dsp:cNvPr id="0" name=""/>
        <dsp:cNvSpPr/>
      </dsp:nvSpPr>
      <dsp:spPr>
        <a:xfrm>
          <a:off x="3122819" y="3806533"/>
          <a:ext cx="1891264" cy="9456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Parcours 3 oral : entreprise de la PFMP</a:t>
          </a:r>
        </a:p>
      </dsp:txBody>
      <dsp:txXfrm>
        <a:off x="3150516" y="3834230"/>
        <a:ext cx="1835870" cy="8902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6DEE2-959B-4AA2-B9F1-D59960C07E00}">
      <dsp:nvSpPr>
        <dsp:cNvPr id="0" name=""/>
        <dsp:cNvSpPr/>
      </dsp:nvSpPr>
      <dsp:spPr>
        <a:xfrm>
          <a:off x="475048" y="2719055"/>
          <a:ext cx="1891264" cy="945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1 mallette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Pédagogique G.A, transport, logistique. </a:t>
          </a:r>
        </a:p>
      </dsp:txBody>
      <dsp:txXfrm>
        <a:off x="502745" y="2746752"/>
        <a:ext cx="1835870" cy="890238"/>
      </dsp:txXfrm>
    </dsp:sp>
    <dsp:sp modelId="{78409769-A987-430C-A41D-B16744E165F1}">
      <dsp:nvSpPr>
        <dsp:cNvPr id="0" name=""/>
        <dsp:cNvSpPr/>
      </dsp:nvSpPr>
      <dsp:spPr>
        <a:xfrm rot="18289469">
          <a:off x="2082201" y="2630225"/>
          <a:ext cx="132472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324729" y="179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711448" y="2615015"/>
        <a:ext cx="66236" cy="66236"/>
      </dsp:txXfrm>
    </dsp:sp>
    <dsp:sp modelId="{96485657-6FB5-4B4F-8200-FE64F731F018}">
      <dsp:nvSpPr>
        <dsp:cNvPr id="0" name=""/>
        <dsp:cNvSpPr/>
      </dsp:nvSpPr>
      <dsp:spPr>
        <a:xfrm>
          <a:off x="3122819" y="1631578"/>
          <a:ext cx="1891264" cy="9456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Parcours 1 Français : écrit professionnel </a:t>
          </a:r>
        </a:p>
      </dsp:txBody>
      <dsp:txXfrm>
        <a:off x="3150516" y="1659275"/>
        <a:ext cx="1835870" cy="890238"/>
      </dsp:txXfrm>
    </dsp:sp>
    <dsp:sp modelId="{BC11020B-86CC-4A00-B252-2033D0762418}">
      <dsp:nvSpPr>
        <dsp:cNvPr id="0" name=""/>
        <dsp:cNvSpPr/>
      </dsp:nvSpPr>
      <dsp:spPr>
        <a:xfrm rot="17692822">
          <a:off x="4493286" y="1270879"/>
          <a:ext cx="1798100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798100" y="179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5347384" y="1243834"/>
        <a:ext cx="89905" cy="89905"/>
      </dsp:txXfrm>
    </dsp:sp>
    <dsp:sp modelId="{DE585680-79F6-40D2-9D82-EB9D478EEBD6}">
      <dsp:nvSpPr>
        <dsp:cNvPr id="0" name=""/>
        <dsp:cNvSpPr/>
      </dsp:nvSpPr>
      <dsp:spPr>
        <a:xfrm>
          <a:off x="5770590" y="362"/>
          <a:ext cx="1891264" cy="9456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Maîtrise insuffisante</a:t>
          </a:r>
        </a:p>
      </dsp:txBody>
      <dsp:txXfrm>
        <a:off x="5798287" y="28059"/>
        <a:ext cx="1835870" cy="890238"/>
      </dsp:txXfrm>
    </dsp:sp>
    <dsp:sp modelId="{C2EAC54D-B999-4AB4-9044-A26131E18133}">
      <dsp:nvSpPr>
        <dsp:cNvPr id="0" name=""/>
        <dsp:cNvSpPr/>
      </dsp:nvSpPr>
      <dsp:spPr>
        <a:xfrm rot="19457599">
          <a:off x="4926517" y="1814617"/>
          <a:ext cx="93163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931639" y="179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369046" y="1809234"/>
        <a:ext cx="46581" cy="46581"/>
      </dsp:txXfrm>
    </dsp:sp>
    <dsp:sp modelId="{B5639666-7FBE-4BF7-98CD-93BC76F7B3AE}">
      <dsp:nvSpPr>
        <dsp:cNvPr id="0" name=""/>
        <dsp:cNvSpPr/>
      </dsp:nvSpPr>
      <dsp:spPr>
        <a:xfrm>
          <a:off x="5770590" y="1087839"/>
          <a:ext cx="1891264" cy="9456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Maîtrise fragile</a:t>
          </a:r>
        </a:p>
      </dsp:txBody>
      <dsp:txXfrm>
        <a:off x="5798287" y="1115536"/>
        <a:ext cx="1835870" cy="890238"/>
      </dsp:txXfrm>
    </dsp:sp>
    <dsp:sp modelId="{A67FFD82-B237-477E-96DE-308A2E21EE00}">
      <dsp:nvSpPr>
        <dsp:cNvPr id="0" name=""/>
        <dsp:cNvSpPr/>
      </dsp:nvSpPr>
      <dsp:spPr>
        <a:xfrm rot="2142401">
          <a:off x="4926517" y="2358356"/>
          <a:ext cx="93163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931639" y="179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369046" y="2352973"/>
        <a:ext cx="46581" cy="46581"/>
      </dsp:txXfrm>
    </dsp:sp>
    <dsp:sp modelId="{FAEF58B5-040D-408B-A961-E7D976875B54}">
      <dsp:nvSpPr>
        <dsp:cNvPr id="0" name=""/>
        <dsp:cNvSpPr/>
      </dsp:nvSpPr>
      <dsp:spPr>
        <a:xfrm>
          <a:off x="5770590" y="2175317"/>
          <a:ext cx="1891264" cy="9456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Maîtrise satisfaisante</a:t>
          </a:r>
        </a:p>
      </dsp:txBody>
      <dsp:txXfrm>
        <a:off x="5798287" y="2203014"/>
        <a:ext cx="1835870" cy="890238"/>
      </dsp:txXfrm>
    </dsp:sp>
    <dsp:sp modelId="{0FD8D174-FFDC-440B-A34F-793E6ACF26DB}">
      <dsp:nvSpPr>
        <dsp:cNvPr id="0" name=""/>
        <dsp:cNvSpPr/>
      </dsp:nvSpPr>
      <dsp:spPr>
        <a:xfrm rot="3907178">
          <a:off x="4493286" y="2902094"/>
          <a:ext cx="1798100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798100" y="179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5347384" y="2875050"/>
        <a:ext cx="89905" cy="89905"/>
      </dsp:txXfrm>
    </dsp:sp>
    <dsp:sp modelId="{E6CBBAFE-898F-47B0-97D4-0A9AC8A2D84D}">
      <dsp:nvSpPr>
        <dsp:cNvPr id="0" name=""/>
        <dsp:cNvSpPr/>
      </dsp:nvSpPr>
      <dsp:spPr>
        <a:xfrm>
          <a:off x="5770590" y="3262794"/>
          <a:ext cx="1891264" cy="9456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Très bonne maitrise</a:t>
          </a:r>
        </a:p>
      </dsp:txBody>
      <dsp:txXfrm>
        <a:off x="5798287" y="3290491"/>
        <a:ext cx="1835870" cy="890238"/>
      </dsp:txXfrm>
    </dsp:sp>
    <dsp:sp modelId="{D249AEE8-8F89-4AA0-8F57-FA2B029B8C2B}">
      <dsp:nvSpPr>
        <dsp:cNvPr id="0" name=""/>
        <dsp:cNvSpPr/>
      </dsp:nvSpPr>
      <dsp:spPr>
        <a:xfrm>
          <a:off x="2366313" y="3173964"/>
          <a:ext cx="756505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756505" y="179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725653" y="3172959"/>
        <a:ext cx="37825" cy="37825"/>
      </dsp:txXfrm>
    </dsp:sp>
    <dsp:sp modelId="{8ABBC44A-54B3-49C1-8C38-8A7B6659AEEC}">
      <dsp:nvSpPr>
        <dsp:cNvPr id="0" name=""/>
        <dsp:cNvSpPr/>
      </dsp:nvSpPr>
      <dsp:spPr>
        <a:xfrm>
          <a:off x="3122819" y="2719055"/>
          <a:ext cx="1891264" cy="9456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Parcours 2  mathématiques : calculs commerciaux</a:t>
          </a:r>
        </a:p>
      </dsp:txBody>
      <dsp:txXfrm>
        <a:off x="3150516" y="2746752"/>
        <a:ext cx="1835870" cy="890238"/>
      </dsp:txXfrm>
    </dsp:sp>
    <dsp:sp modelId="{0BA1819C-327C-420E-8A4A-4A889285711E}">
      <dsp:nvSpPr>
        <dsp:cNvPr id="0" name=""/>
        <dsp:cNvSpPr/>
      </dsp:nvSpPr>
      <dsp:spPr>
        <a:xfrm rot="3310531">
          <a:off x="2082201" y="3717702"/>
          <a:ext cx="132472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324729" y="179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711448" y="3702492"/>
        <a:ext cx="66236" cy="66236"/>
      </dsp:txXfrm>
    </dsp:sp>
    <dsp:sp modelId="{1BCC6F78-AE02-4785-8FA3-9CF7093AF953}">
      <dsp:nvSpPr>
        <dsp:cNvPr id="0" name=""/>
        <dsp:cNvSpPr/>
      </dsp:nvSpPr>
      <dsp:spPr>
        <a:xfrm>
          <a:off x="3122819" y="3806533"/>
          <a:ext cx="1891264" cy="9456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Parcours 3 oral : entreprise de la PFMP</a:t>
          </a:r>
        </a:p>
      </dsp:txBody>
      <dsp:txXfrm>
        <a:off x="3150516" y="3834230"/>
        <a:ext cx="1835870" cy="890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00A832-853A-431A-835D-7804F49F6E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D569DCA-D983-4A44-9549-6693C003AC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9FC36B-6A0E-40F3-A829-77D70F6C3AB2}" type="datetimeFigureOut">
              <a:rPr lang="fr-FR"/>
              <a:pPr>
                <a:defRPr/>
              </a:pPr>
              <a:t>27/10/2020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AD4BA7-789C-4E74-8854-2BFD524ED7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67F3D3-4A62-4C16-9F6A-5FC576438C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792299-BD92-43C9-857E-E2271C19E13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AFD7901-9E96-4187-9400-04A7CF082E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326420E0-557A-4C9B-A4DE-84ADBDE9970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3EA14DD9-E2D7-4D4F-9662-142FA48CF62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F641E5C4-577D-47EC-BE11-8B3EDF79253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FAF14686-B3BE-4072-B29B-C934CAE747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6807" name="Rectangle 7">
            <a:extLst>
              <a:ext uri="{FF2B5EF4-FFF2-40B4-BE49-F238E27FC236}">
                <a16:creationId xmlns:a16="http://schemas.microsoft.com/office/drawing/2014/main" id="{5B5E53D5-2CC7-4CD1-8635-E0E54093F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5B7A7D-10E5-4566-9671-FB977F3A421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2bis">
            <a:extLst>
              <a:ext uri="{FF2B5EF4-FFF2-40B4-BE49-F238E27FC236}">
                <a16:creationId xmlns:a16="http://schemas.microsoft.com/office/drawing/2014/main" id="{CF595631-F947-4E9D-B9E4-C4B72544C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83534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">
            <a:extLst>
              <a:ext uri="{FF2B5EF4-FFF2-40B4-BE49-F238E27FC236}">
                <a16:creationId xmlns:a16="http://schemas.microsoft.com/office/drawing/2014/main" id="{B05B340F-2D04-449E-9C31-9F1DB1B8D0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620713"/>
            <a:ext cx="20923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576" y="4437436"/>
            <a:ext cx="7560840" cy="719756"/>
          </a:xfrm>
          <a:prstGeom prst="rect">
            <a:avLst/>
          </a:prstGeom>
        </p:spPr>
        <p:txBody>
          <a:bodyPr/>
          <a:lstStyle>
            <a:lvl1pPr>
              <a:defRPr lang="fr-FR" sz="2400" b="1" kern="1200" dirty="0">
                <a:solidFill>
                  <a:srgbClr val="45454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861048"/>
            <a:ext cx="2448272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fr-FR" sz="1200" b="1" kern="1200" dirty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609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2bis">
            <a:extLst>
              <a:ext uri="{FF2B5EF4-FFF2-40B4-BE49-F238E27FC236}">
                <a16:creationId xmlns:a16="http://schemas.microsoft.com/office/drawing/2014/main" id="{3BF3410D-BC1D-487C-8FDF-830A6862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87325"/>
            <a:ext cx="8423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ogo2bis">
            <a:extLst>
              <a:ext uri="{FF2B5EF4-FFF2-40B4-BE49-F238E27FC236}">
                <a16:creationId xmlns:a16="http://schemas.microsoft.com/office/drawing/2014/main" id="{0F562401-6D24-4650-AD46-5B876E545C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87325"/>
            <a:ext cx="8423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55576" y="440010"/>
            <a:ext cx="7272808" cy="720080"/>
          </a:xfrm>
          <a:prstGeom prst="rect">
            <a:avLst/>
          </a:prstGeom>
        </p:spPr>
        <p:txBody>
          <a:bodyPr anchor="b"/>
          <a:lstStyle>
            <a:lvl1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>
                <a:srgbClr val="4F76AE"/>
              </a:buClr>
              <a:buSzPct val="80000"/>
              <a:buFont typeface="Wingdings" pitchFamily="2" charset="2"/>
              <a:buChar char="è"/>
              <a:defRPr lang="fr-FR" sz="3200" b="1" kern="1200" dirty="0">
                <a:solidFill>
                  <a:srgbClr val="454545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497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0236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013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92934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2bis">
            <a:extLst>
              <a:ext uri="{FF2B5EF4-FFF2-40B4-BE49-F238E27FC236}">
                <a16:creationId xmlns:a16="http://schemas.microsoft.com/office/drawing/2014/main" id="{DA322452-6C6A-4A21-BA9E-B53DDEEF8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842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18379E70-D22F-4A7A-B083-9EA8ABF01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38875"/>
            <a:ext cx="13255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02FF4AA0-CD15-4E98-B5AE-1C880C67DCC5}"/>
              </a:ext>
            </a:extLst>
          </p:cNvPr>
          <p:cNvSpPr txBox="1">
            <a:spLocks/>
          </p:cNvSpPr>
          <p:nvPr/>
        </p:nvSpPr>
        <p:spPr>
          <a:xfrm>
            <a:off x="250825" y="6256338"/>
            <a:ext cx="801688" cy="26828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fr-FR" altLang="fr-FR" sz="900">
                <a:solidFill>
                  <a:srgbClr val="454545"/>
                </a:solidFill>
              </a:rPr>
              <a:t>Page </a:t>
            </a:r>
            <a:fld id="{A2A6DFF5-4E79-4206-9902-9F36E0051244}" type="slidenum">
              <a:rPr lang="fr-FR" altLang="fr-FR" sz="900">
                <a:solidFill>
                  <a:srgbClr val="454545"/>
                </a:solidFill>
              </a:rPr>
              <a:pPr algn="r" eaLnBrk="1" hangingPunct="1"/>
              <a:t>‹N°›</a:t>
            </a:fld>
            <a:endParaRPr lang="fr-FR" altLang="fr-FR" sz="900">
              <a:solidFill>
                <a:srgbClr val="454545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7272808" cy="720080"/>
          </a:xfrm>
          <a:prstGeom prst="rect">
            <a:avLst/>
          </a:prstGeom>
        </p:spPr>
        <p:txBody>
          <a:bodyPr anchor="b"/>
          <a:lstStyle>
            <a:lvl1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>
                <a:srgbClr val="4F76AE"/>
              </a:buClr>
              <a:buSzPct val="80000"/>
              <a:buFont typeface="Wingdings" pitchFamily="2" charset="2"/>
              <a:buChar char="è"/>
              <a:defRPr lang="fr-FR" sz="3200" b="1" kern="1200" dirty="0">
                <a:solidFill>
                  <a:srgbClr val="454545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2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2bis">
            <a:extLst>
              <a:ext uri="{FF2B5EF4-FFF2-40B4-BE49-F238E27FC236}">
                <a16:creationId xmlns:a16="http://schemas.microsoft.com/office/drawing/2014/main" id="{22E69E91-4A34-4271-A9F3-28AF9C67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842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69DD8853-454E-4E96-A339-DF8983EA6BF1}"/>
              </a:ext>
            </a:extLst>
          </p:cNvPr>
          <p:cNvSpPr txBox="1">
            <a:spLocks/>
          </p:cNvSpPr>
          <p:nvPr/>
        </p:nvSpPr>
        <p:spPr>
          <a:xfrm>
            <a:off x="250825" y="6256338"/>
            <a:ext cx="801688" cy="26828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fr-FR" altLang="fr-FR" sz="900">
                <a:solidFill>
                  <a:srgbClr val="454545"/>
                </a:solidFill>
              </a:rPr>
              <a:t>Page </a:t>
            </a:r>
            <a:fld id="{872EB5D9-B043-4016-985B-E624EB5F6EBC}" type="slidenum">
              <a:rPr lang="fr-FR" altLang="fr-FR" sz="900">
                <a:solidFill>
                  <a:srgbClr val="454545"/>
                </a:solidFill>
              </a:rPr>
              <a:pPr algn="r" eaLnBrk="1" hangingPunct="1"/>
              <a:t>‹N°›</a:t>
            </a:fld>
            <a:endParaRPr lang="fr-FR" altLang="fr-FR" sz="900">
              <a:solidFill>
                <a:srgbClr val="454545"/>
              </a:solidFill>
            </a:endParaRPr>
          </a:p>
        </p:txBody>
      </p:sp>
      <p:pic>
        <p:nvPicPr>
          <p:cNvPr id="5" name="Picture 6" descr="P:\LOGOS\LOGO_ACAD_OCTOBRE_2016\logo_web_Versailles_2016_bleu.jpg">
            <a:extLst>
              <a:ext uri="{FF2B5EF4-FFF2-40B4-BE49-F238E27FC236}">
                <a16:creationId xmlns:a16="http://schemas.microsoft.com/office/drawing/2014/main" id="{0B9DBDB6-1204-45BA-89C4-F993D957F4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840413"/>
            <a:ext cx="1549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7272808" cy="720080"/>
          </a:xfrm>
          <a:prstGeom prst="rect">
            <a:avLst/>
          </a:prstGeom>
        </p:spPr>
        <p:txBody>
          <a:bodyPr anchor="b"/>
          <a:lstStyle>
            <a:lvl1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>
                <a:srgbClr val="4F76AE"/>
              </a:buClr>
              <a:buSzPct val="80000"/>
              <a:buFont typeface="Wingdings" pitchFamily="2" charset="2"/>
              <a:buChar char="è"/>
              <a:defRPr lang="fr-FR" sz="3200" b="1" kern="1200" dirty="0">
                <a:solidFill>
                  <a:srgbClr val="454545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537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2bis">
            <a:extLst>
              <a:ext uri="{FF2B5EF4-FFF2-40B4-BE49-F238E27FC236}">
                <a16:creationId xmlns:a16="http://schemas.microsoft.com/office/drawing/2014/main" id="{6CCA0D75-869A-4522-9D69-49C98AE19E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87325"/>
            <a:ext cx="8423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55576" y="440010"/>
            <a:ext cx="7272808" cy="720080"/>
          </a:xfrm>
          <a:prstGeom prst="rect">
            <a:avLst/>
          </a:prstGeom>
        </p:spPr>
        <p:txBody>
          <a:bodyPr anchor="b"/>
          <a:lstStyle>
            <a:lvl1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>
                <a:srgbClr val="4F76AE"/>
              </a:buClr>
              <a:buSzPct val="80000"/>
              <a:buFont typeface="Wingdings" pitchFamily="2" charset="2"/>
              <a:buChar char="è"/>
              <a:defRPr lang="fr-FR" sz="3200" b="1" kern="1200" dirty="0">
                <a:solidFill>
                  <a:srgbClr val="454545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675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09200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013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1836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27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755460" y="439920"/>
            <a:ext cx="727245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22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2bis">
            <a:extLst>
              <a:ext uri="{FF2B5EF4-FFF2-40B4-BE49-F238E27FC236}">
                <a16:creationId xmlns:a16="http://schemas.microsoft.com/office/drawing/2014/main" id="{62479175-F403-41ED-8DF5-D1B76C9A9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83534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">
            <a:extLst>
              <a:ext uri="{FF2B5EF4-FFF2-40B4-BE49-F238E27FC236}">
                <a16:creationId xmlns:a16="http://schemas.microsoft.com/office/drawing/2014/main" id="{B8C7A4BB-28D5-4BD8-A132-DD754535F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620713"/>
            <a:ext cx="20923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7DA07339-DCD3-4FBA-B014-BB5020B31A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620713"/>
            <a:ext cx="20923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576" y="4437436"/>
            <a:ext cx="7560840" cy="719756"/>
          </a:xfrm>
          <a:prstGeom prst="rect">
            <a:avLst/>
          </a:prstGeom>
        </p:spPr>
        <p:txBody>
          <a:bodyPr/>
          <a:lstStyle>
            <a:lvl1pPr>
              <a:defRPr lang="fr-FR" sz="2400" b="1" kern="1200" dirty="0">
                <a:solidFill>
                  <a:srgbClr val="45454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861048"/>
            <a:ext cx="2448272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lang="fr-FR" sz="1200" b="1" kern="1200" dirty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036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2bis">
            <a:extLst>
              <a:ext uri="{FF2B5EF4-FFF2-40B4-BE49-F238E27FC236}">
                <a16:creationId xmlns:a16="http://schemas.microsoft.com/office/drawing/2014/main" id="{292C0C51-83AE-42E5-9383-DAA6193E5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842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FB4B17F0-E23E-4674-95D5-108EFF7585AF}"/>
              </a:ext>
            </a:extLst>
          </p:cNvPr>
          <p:cNvSpPr txBox="1">
            <a:spLocks/>
          </p:cNvSpPr>
          <p:nvPr/>
        </p:nvSpPr>
        <p:spPr>
          <a:xfrm>
            <a:off x="250825" y="6256338"/>
            <a:ext cx="801688" cy="26828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fr-FR" altLang="fr-FR" sz="900">
                <a:solidFill>
                  <a:srgbClr val="454545"/>
                </a:solidFill>
              </a:rPr>
              <a:t>Page </a:t>
            </a:r>
            <a:fld id="{245430F3-BB15-42BA-B8F4-748D7AD80931}" type="slidenum">
              <a:rPr lang="fr-FR" altLang="fr-FR" sz="900">
                <a:solidFill>
                  <a:srgbClr val="454545"/>
                </a:solidFill>
              </a:rPr>
              <a:pPr algn="r" eaLnBrk="1" hangingPunct="1"/>
              <a:t>‹N°›</a:t>
            </a:fld>
            <a:endParaRPr lang="fr-FR" altLang="fr-FR" sz="900">
              <a:solidFill>
                <a:srgbClr val="454545"/>
              </a:solidFill>
            </a:endParaRPr>
          </a:p>
        </p:txBody>
      </p:sp>
      <p:pic>
        <p:nvPicPr>
          <p:cNvPr id="5" name="Picture 6" descr="P:\LOGOS\LOGO_ACAD_OCTOBRE_2016\logo_web_Versailles_2016_bleu.jpg">
            <a:extLst>
              <a:ext uri="{FF2B5EF4-FFF2-40B4-BE49-F238E27FC236}">
                <a16:creationId xmlns:a16="http://schemas.microsoft.com/office/drawing/2014/main" id="{9FA5C915-9C93-4370-9103-64C546F4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840413"/>
            <a:ext cx="1549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:\LOGOS\LOGO_ACAD_OCTOBRE_2016\logo_web_Versailles_2016_bleu.jpg">
            <a:extLst>
              <a:ext uri="{FF2B5EF4-FFF2-40B4-BE49-F238E27FC236}">
                <a16:creationId xmlns:a16="http://schemas.microsoft.com/office/drawing/2014/main" id="{8E58FCAA-017B-4A80-A9B4-2E39ED17F9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840413"/>
            <a:ext cx="1549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7272808" cy="720080"/>
          </a:xfrm>
          <a:prstGeom prst="rect">
            <a:avLst/>
          </a:prstGeom>
        </p:spPr>
        <p:txBody>
          <a:bodyPr anchor="b"/>
          <a:lstStyle>
            <a:lvl1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>
                <a:srgbClr val="4F76AE"/>
              </a:buClr>
              <a:buSzPct val="80000"/>
              <a:buFont typeface="Wingdings" pitchFamily="2" charset="2"/>
              <a:buChar char="è"/>
              <a:defRPr lang="fr-FR" sz="3200" b="1" kern="1200" dirty="0">
                <a:solidFill>
                  <a:srgbClr val="454545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367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>
            <a:extLst>
              <a:ext uri="{FF2B5EF4-FFF2-40B4-BE49-F238E27FC236}">
                <a16:creationId xmlns:a16="http://schemas.microsoft.com/office/drawing/2014/main" id="{D9975E0E-E73D-476A-85DE-6DFD08EA3B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588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5ED53E9E-C914-4A17-A406-9F651098E1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62B47735-E334-441A-822B-3737B213C48F}"/>
              </a:ext>
            </a:extLst>
          </p:cNvPr>
          <p:cNvSpPr txBox="1">
            <a:spLocks/>
          </p:cNvSpPr>
          <p:nvPr/>
        </p:nvSpPr>
        <p:spPr>
          <a:xfrm>
            <a:off x="250825" y="6256338"/>
            <a:ext cx="801688" cy="26828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fr-FR" altLang="fr-FR" sz="900">
                <a:solidFill>
                  <a:srgbClr val="454545"/>
                </a:solidFill>
              </a:rPr>
              <a:t>Page </a:t>
            </a:r>
            <a:fld id="{9FC3A023-764E-448C-BF6F-D4FDE30A0C9B}" type="slidenum">
              <a:rPr lang="fr-FR" altLang="fr-FR" sz="900">
                <a:solidFill>
                  <a:srgbClr val="454545"/>
                </a:solidFill>
              </a:rPr>
              <a:pPr algn="r" eaLnBrk="1" hangingPunct="1"/>
              <a:t>‹N°›</a:t>
            </a:fld>
            <a:endParaRPr lang="fr-FR" altLang="fr-FR" sz="900">
              <a:solidFill>
                <a:srgbClr val="454545"/>
              </a:solidFill>
            </a:endParaRPr>
          </a:p>
        </p:txBody>
      </p:sp>
      <p:pic>
        <p:nvPicPr>
          <p:cNvPr id="1029" name="Picture 6" descr="P:\LOGOS\LOGO_ACAD_OCTOBRE_2016\logo_web_Versailles_2016_bleu.jpg">
            <a:extLst>
              <a:ext uri="{FF2B5EF4-FFF2-40B4-BE49-F238E27FC236}">
                <a16:creationId xmlns:a16="http://schemas.microsoft.com/office/drawing/2014/main" id="{33D282DF-B097-47CD-9DAC-A8CB8B6E2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840413"/>
            <a:ext cx="1549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48" r:id="rId4"/>
    <p:sldLayoutId id="2147483949" r:id="rId5"/>
    <p:sldLayoutId id="2147483950" r:id="rId6"/>
    <p:sldLayoutId id="2147483951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fr-FR" sz="2800" b="1" kern="1200" dirty="0">
          <a:solidFill>
            <a:srgbClr val="45454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54545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54545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54545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54545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4545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4545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4545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454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fr-FR" sz="1600" b="1" kern="1200" dirty="0">
          <a:solidFill>
            <a:srgbClr val="5175B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fr-FR" sz="1600" kern="1200" dirty="0">
          <a:solidFill>
            <a:srgbClr val="45454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fr-FR" sz="1600" kern="1200" dirty="0">
          <a:solidFill>
            <a:srgbClr val="454545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>
            <a:extLst>
              <a:ext uri="{FF2B5EF4-FFF2-40B4-BE49-F238E27FC236}">
                <a16:creationId xmlns:a16="http://schemas.microsoft.com/office/drawing/2014/main" id="{5CE46EF5-08DA-42AF-B35D-7B94BB31CF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588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786C9697-6E87-44E0-BF93-676EA7FE52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E2FE92DF-0D45-422D-8A6B-327D656F23B8}"/>
              </a:ext>
            </a:extLst>
          </p:cNvPr>
          <p:cNvSpPr txBox="1">
            <a:spLocks/>
          </p:cNvSpPr>
          <p:nvPr/>
        </p:nvSpPr>
        <p:spPr>
          <a:xfrm>
            <a:off x="250825" y="6256338"/>
            <a:ext cx="801688" cy="26828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fr-FR" altLang="fr-FR" sz="900">
                <a:solidFill>
                  <a:srgbClr val="454545"/>
                </a:solidFill>
              </a:rPr>
              <a:t>Page </a:t>
            </a:r>
            <a:fld id="{863B27DA-CA2B-4FA9-BB8C-8ADEC7AC551B}" type="slidenum">
              <a:rPr lang="fr-FR" altLang="fr-FR" sz="900">
                <a:solidFill>
                  <a:srgbClr val="454545"/>
                </a:solidFill>
              </a:rPr>
              <a:pPr algn="r" eaLnBrk="1" hangingPunct="1"/>
              <a:t>‹N°›</a:t>
            </a:fld>
            <a:endParaRPr lang="fr-FR" altLang="fr-FR" sz="900">
              <a:solidFill>
                <a:srgbClr val="454545"/>
              </a:solidFill>
            </a:endParaRPr>
          </a:p>
        </p:txBody>
      </p:sp>
      <p:pic>
        <p:nvPicPr>
          <p:cNvPr id="2053" name="Picture 6" descr="P:\LOGOS\LOGO_ACAD_OCTOBRE_2016\logo_web_Versailles_2016_bleu.jpg">
            <a:extLst>
              <a:ext uri="{FF2B5EF4-FFF2-40B4-BE49-F238E27FC236}">
                <a16:creationId xmlns:a16="http://schemas.microsoft.com/office/drawing/2014/main" id="{517BDC45-9E96-4DCC-952D-56A91976F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840413"/>
            <a:ext cx="1549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52" r:id="rId4"/>
    <p:sldLayoutId id="2147483953" r:id="rId5"/>
    <p:sldLayoutId id="2147483960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fr-FR" sz="2800" b="1" kern="1200" dirty="0">
          <a:solidFill>
            <a:srgbClr val="45454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54545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54545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54545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54545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4545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4545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4545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454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fr-FR" sz="1600" b="1" kern="1200" dirty="0">
          <a:solidFill>
            <a:srgbClr val="5175B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fr-FR" sz="1600" kern="1200" dirty="0">
          <a:solidFill>
            <a:srgbClr val="45454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fr-FR" sz="1600" kern="1200" dirty="0">
          <a:solidFill>
            <a:srgbClr val="454545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hyperlink" Target="https://creg.ac-versailles.fr/IMG/zip/mallette_mrc-20191017t161257z-001.zip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s://creg.ac-versailles.fr/IMG/zip/malette_transport_log-20191017t162333z-001.zi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g.ac-versailles.fr/IMG/pdf/sujets_2018_kz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FeKpUGc9BPGR9qyOszGi4Sd-OqIB-0PSk0ksnn0RPj8/edit#response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vimeo.com/304719192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65EAC8-8F80-4325-927A-C4BB3B720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636838"/>
            <a:ext cx="7272338" cy="1223962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sz="2800"/>
              <a:t>EXPLOITATION  DES TESTS DE POSITIONNEMENT </a:t>
            </a:r>
            <a:br>
              <a:rPr sz="2800"/>
            </a:br>
            <a:r>
              <a:rPr sz="2800"/>
              <a:t>EN ECONOMIE GESTION</a:t>
            </a:r>
            <a:endParaRPr sz="2400"/>
          </a:p>
        </p:txBody>
      </p:sp>
      <p:pic>
        <p:nvPicPr>
          <p:cNvPr id="10243" name="Picture 2" descr="C:\Users\dgrateau\Pictures\Projet AC 2020\2020_Academie_de_Versailles_625949.png">
            <a:extLst>
              <a:ext uri="{FF2B5EF4-FFF2-40B4-BE49-F238E27FC236}">
                <a16:creationId xmlns:a16="http://schemas.microsoft.com/office/drawing/2014/main" id="{FD5E89E9-4014-4701-A939-210FACF18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15192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age 2">
            <a:extLst>
              <a:ext uri="{FF2B5EF4-FFF2-40B4-BE49-F238E27FC236}">
                <a16:creationId xmlns:a16="http://schemas.microsoft.com/office/drawing/2014/main" id="{8A691EB8-76DD-4316-B7CC-CCE0A848F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885825"/>
            <a:ext cx="28797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5AE098E-340F-4978-ABFF-44AFDD18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39738"/>
            <a:ext cx="7272338" cy="720725"/>
          </a:xfrm>
        </p:spPr>
        <p:txBody>
          <a:bodyPr anchor="ctr"/>
          <a:lstStyle/>
          <a:p>
            <a:pPr>
              <a:defRPr/>
            </a:pPr>
            <a:r>
              <a:rPr b="0"/>
              <a:t> </a:t>
            </a:r>
            <a:r>
              <a:t>PROGRAMMATION</a:t>
            </a:r>
            <a:endParaRPr b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9BF249F-F177-4E03-BAEE-E5D05679E9A4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1557338"/>
          <a:ext cx="7750175" cy="4027487"/>
        </p:xfrm>
        <a:graphic>
          <a:graphicData uri="http://schemas.openxmlformats.org/drawingml/2006/table">
            <a:tbl>
              <a:tblPr/>
              <a:tblGrid>
                <a:gridCol w="1184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6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0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9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Résultats de l'élève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Parcours adapté à la filière économie gestion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Niveaux de Remédiations pédagogiques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Compétences développées (focale métiers de relation client)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Compétences développées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(GA, transport, logistique)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Besoins en mathématiques</a:t>
                      </a: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Parcours n°1 : calculs commerciaux</a:t>
                      </a: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Tous les niveaux de maitrise</a:t>
                      </a: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Gérer le suivi de la demande</a:t>
                      </a: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1.3.1 Traitement des ordres d'achat, des commandes</a:t>
                      </a: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9479" name="Groupe 3">
            <a:extLst>
              <a:ext uri="{FF2B5EF4-FFF2-40B4-BE49-F238E27FC236}">
                <a16:creationId xmlns:a16="http://schemas.microsoft.com/office/drawing/2014/main" id="{E5BADD0C-4403-45F6-90CE-A197A09FD630}"/>
              </a:ext>
            </a:extLst>
          </p:cNvPr>
          <p:cNvGrpSpPr>
            <a:grpSpLocks/>
          </p:cNvGrpSpPr>
          <p:nvPr/>
        </p:nvGrpSpPr>
        <p:grpSpPr bwMode="auto">
          <a:xfrm>
            <a:off x="0" y="1773238"/>
            <a:ext cx="1008063" cy="3671887"/>
            <a:chOff x="864095" y="648087"/>
            <a:chExt cx="2119152" cy="3171010"/>
          </a:xfrm>
        </p:grpSpPr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EEA07270-DB4D-48ED-ADA1-BBB49281C751}"/>
                </a:ext>
              </a:extLst>
            </p:cNvPr>
            <p:cNvSpPr/>
            <p:nvPr/>
          </p:nvSpPr>
          <p:spPr>
            <a:xfrm rot="10800000">
              <a:off x="864095" y="648087"/>
              <a:ext cx="2119152" cy="3171010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>
              <a:extLst>
                <a:ext uri="{FF2B5EF4-FFF2-40B4-BE49-F238E27FC236}">
                  <a16:creationId xmlns:a16="http://schemas.microsoft.com/office/drawing/2014/main" id="{D38B0753-B46A-4F63-A4DB-1F0BEC857B71}"/>
                </a:ext>
              </a:extLst>
            </p:cNvPr>
            <p:cNvSpPr/>
            <p:nvPr/>
          </p:nvSpPr>
          <p:spPr>
            <a:xfrm rot="5400000">
              <a:off x="338166" y="1174016"/>
              <a:ext cx="3171010" cy="2119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195" tIns="36195" rIns="36195" bIns="36195" spcCol="1270" anchor="ctr"/>
            <a:lstStyle/>
            <a:p>
              <a:pPr algn="ctr" defTabSz="2533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800" dirty="0"/>
                <a:t>Novembre </a:t>
              </a:r>
              <a:r>
                <a:rPr lang="fr-FR" sz="5700" dirty="0"/>
                <a:t> 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B7A1AE6-3DE5-4EDB-897B-869ACB3E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39738"/>
            <a:ext cx="7272338" cy="720725"/>
          </a:xfrm>
        </p:spPr>
        <p:txBody>
          <a:bodyPr anchor="ctr"/>
          <a:lstStyle/>
          <a:p>
            <a:pPr>
              <a:defRPr/>
            </a:pPr>
            <a:r>
              <a:rPr b="0"/>
              <a:t> </a:t>
            </a:r>
            <a:r>
              <a:t>PROGRAMMATION</a:t>
            </a:r>
            <a:endParaRPr b="0"/>
          </a:p>
        </p:txBody>
      </p:sp>
      <p:grpSp>
        <p:nvGrpSpPr>
          <p:cNvPr id="20483" name="Groupe 3">
            <a:extLst>
              <a:ext uri="{FF2B5EF4-FFF2-40B4-BE49-F238E27FC236}">
                <a16:creationId xmlns:a16="http://schemas.microsoft.com/office/drawing/2014/main" id="{CFCE569B-A48B-4271-8CFA-59EB139809C6}"/>
              </a:ext>
            </a:extLst>
          </p:cNvPr>
          <p:cNvGrpSpPr>
            <a:grpSpLocks/>
          </p:cNvGrpSpPr>
          <p:nvPr/>
        </p:nvGrpSpPr>
        <p:grpSpPr bwMode="auto">
          <a:xfrm>
            <a:off x="0" y="2133600"/>
            <a:ext cx="1008063" cy="3224213"/>
            <a:chOff x="864095" y="648087"/>
            <a:chExt cx="2119152" cy="3171010"/>
          </a:xfrm>
        </p:grpSpPr>
        <p:sp>
          <p:nvSpPr>
            <p:cNvPr id="7" name="Chevron 6">
              <a:extLst>
                <a:ext uri="{FF2B5EF4-FFF2-40B4-BE49-F238E27FC236}">
                  <a16:creationId xmlns:a16="http://schemas.microsoft.com/office/drawing/2014/main" id="{991A6471-B52C-4E58-BF46-D0A05057E0B6}"/>
                </a:ext>
              </a:extLst>
            </p:cNvPr>
            <p:cNvSpPr/>
            <p:nvPr/>
          </p:nvSpPr>
          <p:spPr>
            <a:xfrm rot="10800000">
              <a:off x="864095" y="648087"/>
              <a:ext cx="2119152" cy="3171010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>
              <a:extLst>
                <a:ext uri="{FF2B5EF4-FFF2-40B4-BE49-F238E27FC236}">
                  <a16:creationId xmlns:a16="http://schemas.microsoft.com/office/drawing/2014/main" id="{49B716E5-1F7E-423F-8602-34BEF58B0639}"/>
                </a:ext>
              </a:extLst>
            </p:cNvPr>
            <p:cNvSpPr/>
            <p:nvPr/>
          </p:nvSpPr>
          <p:spPr>
            <a:xfrm rot="5400000">
              <a:off x="338166" y="1174016"/>
              <a:ext cx="3171010" cy="2119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195" tIns="36195" rIns="36195" bIns="36195" spcCol="1270" anchor="ctr"/>
            <a:lstStyle/>
            <a:p>
              <a:pPr algn="ctr" defTabSz="2533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800" dirty="0"/>
                <a:t>Décembre </a:t>
              </a:r>
              <a:r>
                <a:rPr lang="fr-FR" sz="5700" dirty="0"/>
                <a:t> </a:t>
              </a:r>
            </a:p>
          </p:txBody>
        </p:sp>
      </p:grp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AA5DDBFC-39CE-4D3D-8EBF-F89D1061E6E6}"/>
              </a:ext>
            </a:extLst>
          </p:cNvPr>
          <p:cNvGraphicFramePr>
            <a:graphicFrameLocks noGrp="1"/>
          </p:cNvGraphicFramePr>
          <p:nvPr/>
        </p:nvGraphicFramePr>
        <p:xfrm>
          <a:off x="1071563" y="2571750"/>
          <a:ext cx="7885112" cy="2463800"/>
        </p:xfrm>
        <a:graphic>
          <a:graphicData uri="http://schemas.openxmlformats.org/drawingml/2006/table">
            <a:tbl>
              <a:tblPr/>
              <a:tblGrid>
                <a:gridCol w="122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2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9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Résultats de l'élève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Parcours adapté à la filière économie gestion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Niveaux de Remédiations pédagogiques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Compétences développées (focale métiers de relation client)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Compétences développées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(GA, Transport, Logistique)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4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Besoins en français</a:t>
                      </a: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Parcours n°2 : écrit professionnel</a:t>
                      </a: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Tous les niveaux</a:t>
                      </a: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Prendre contact</a:t>
                      </a: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3.1.2 Production d'informations structurées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1.3.3 Traitement des formalités administratives</a:t>
                      </a: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FCEE642-5433-4EE1-AD36-8F6941E88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39738"/>
            <a:ext cx="7272338" cy="720725"/>
          </a:xfrm>
        </p:spPr>
        <p:txBody>
          <a:bodyPr anchor="ctr"/>
          <a:lstStyle/>
          <a:p>
            <a:pPr>
              <a:defRPr/>
            </a:pPr>
            <a:r>
              <a:rPr b="0"/>
              <a:t> </a:t>
            </a:r>
            <a:r>
              <a:t>PROGRAMMATION</a:t>
            </a:r>
            <a:endParaRPr b="0"/>
          </a:p>
        </p:txBody>
      </p:sp>
      <p:grpSp>
        <p:nvGrpSpPr>
          <p:cNvPr id="21507" name="Groupe 3">
            <a:extLst>
              <a:ext uri="{FF2B5EF4-FFF2-40B4-BE49-F238E27FC236}">
                <a16:creationId xmlns:a16="http://schemas.microsoft.com/office/drawing/2014/main" id="{94A4EEAC-DF8A-41AA-B2E3-E0AC255D85C0}"/>
              </a:ext>
            </a:extLst>
          </p:cNvPr>
          <p:cNvGrpSpPr>
            <a:grpSpLocks/>
          </p:cNvGrpSpPr>
          <p:nvPr/>
        </p:nvGrpSpPr>
        <p:grpSpPr bwMode="auto">
          <a:xfrm>
            <a:off x="0" y="2071688"/>
            <a:ext cx="1008063" cy="3295650"/>
            <a:chOff x="864095" y="648087"/>
            <a:chExt cx="2119152" cy="3171010"/>
          </a:xfrm>
        </p:grpSpPr>
        <p:sp>
          <p:nvSpPr>
            <p:cNvPr id="7" name="Chevron 6">
              <a:extLst>
                <a:ext uri="{FF2B5EF4-FFF2-40B4-BE49-F238E27FC236}">
                  <a16:creationId xmlns:a16="http://schemas.microsoft.com/office/drawing/2014/main" id="{D2B5AC03-B5B7-47DF-A2F3-1DD2F44DA9E0}"/>
                </a:ext>
              </a:extLst>
            </p:cNvPr>
            <p:cNvSpPr/>
            <p:nvPr/>
          </p:nvSpPr>
          <p:spPr>
            <a:xfrm rot="10800000">
              <a:off x="864095" y="648087"/>
              <a:ext cx="2119152" cy="3171010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4">
              <a:extLst>
                <a:ext uri="{FF2B5EF4-FFF2-40B4-BE49-F238E27FC236}">
                  <a16:creationId xmlns:a16="http://schemas.microsoft.com/office/drawing/2014/main" id="{43F07630-321D-4A20-9DCA-5480E424DF56}"/>
                </a:ext>
              </a:extLst>
            </p:cNvPr>
            <p:cNvSpPr/>
            <p:nvPr/>
          </p:nvSpPr>
          <p:spPr>
            <a:xfrm rot="5400000">
              <a:off x="500842" y="1011341"/>
              <a:ext cx="2845660" cy="2119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195" tIns="36195" rIns="36195" bIns="36195" spcCol="1270" anchor="ctr"/>
            <a:lstStyle/>
            <a:p>
              <a:pPr algn="ctr" defTabSz="2533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800" dirty="0"/>
                <a:t>Février </a:t>
              </a:r>
              <a:r>
                <a:rPr lang="fr-FR" sz="5700" dirty="0"/>
                <a:t> </a:t>
              </a:r>
            </a:p>
          </p:txBody>
        </p:sp>
      </p:grp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8EFE2772-8481-4037-A0E5-F327FF594F5A}"/>
              </a:ext>
            </a:extLst>
          </p:cNvPr>
          <p:cNvGraphicFramePr>
            <a:graphicFrameLocks noGrp="1"/>
          </p:cNvGraphicFramePr>
          <p:nvPr/>
        </p:nvGraphicFramePr>
        <p:xfrm>
          <a:off x="1042988" y="2435225"/>
          <a:ext cx="7777162" cy="2400300"/>
        </p:xfrm>
        <a:graphic>
          <a:graphicData uri="http://schemas.openxmlformats.org/drawingml/2006/table">
            <a:tbl>
              <a:tblPr/>
              <a:tblGrid>
                <a:gridCol w="1189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5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Résultats de l'élève</a:t>
                      </a: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Parcours adapté à la filière économie gestion</a:t>
                      </a: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Niveaux de Remédiations pédagogiques</a:t>
                      </a: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Compétences développées (focale métiers de relation client)</a:t>
                      </a: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Compétences développées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(GA, transport, logistique)</a:t>
                      </a: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Besoin à l'oral</a:t>
                      </a: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Parcours n°3 : entreprise de la PFMP : rôle et caractéristiques</a:t>
                      </a: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Tous les niveaux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Assurer la veille 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informationnelle et commerciale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        </a:t>
                      </a: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Sabon-Roman"/>
                        </a:rPr>
                        <a:t>1.1 et 1.3 Gestion administrative des relations avec les fournisseurs et autres partenaires</a:t>
                      </a:r>
                    </a:p>
                  </a:txBody>
                  <a:tcPr marL="62761" marR="6276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7069AE-8F47-49DC-96CD-4C2027739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924175"/>
            <a:ext cx="7272337" cy="720725"/>
          </a:xfrm>
        </p:spPr>
        <p:txBody>
          <a:bodyPr/>
          <a:lstStyle/>
          <a:p>
            <a:pPr algn="ctr">
              <a:defRPr/>
            </a:pPr>
            <a:r>
              <a:t> LES RESSOURCES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170B54-AEA6-41B8-BCEA-054BB0DA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39738"/>
            <a:ext cx="7272338" cy="720725"/>
          </a:xfrm>
        </p:spPr>
        <p:txBody>
          <a:bodyPr/>
          <a:lstStyle/>
          <a:p>
            <a:pPr>
              <a:defRPr/>
            </a:pPr>
            <a:r>
              <a:t> MALETTE SFMRC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EFAE3F1A-7AD2-4508-97FD-6955CC7B8794}"/>
              </a:ext>
            </a:extLst>
          </p:cNvPr>
          <p:cNvGraphicFramePr/>
          <p:nvPr/>
        </p:nvGraphicFramePr>
        <p:xfrm>
          <a:off x="467544" y="1484784"/>
          <a:ext cx="813690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C4D808-5AE9-4055-98CB-0AAF3F39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39738"/>
            <a:ext cx="7272338" cy="720725"/>
          </a:xfrm>
        </p:spPr>
        <p:txBody>
          <a:bodyPr/>
          <a:lstStyle/>
          <a:p>
            <a:pPr>
              <a:defRPr/>
            </a:pPr>
            <a:r>
              <a:t> MALETTE G.A, transport, </a:t>
            </a:r>
            <a:r>
              <a:rPr err="1"/>
              <a:t>logistique</a:t>
            </a:r>
            <a:endParaRPr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2B6C838B-A0A9-42E6-ACA3-06ACBC26B86C}"/>
              </a:ext>
            </a:extLst>
          </p:cNvPr>
          <p:cNvGraphicFramePr/>
          <p:nvPr/>
        </p:nvGraphicFramePr>
        <p:xfrm>
          <a:off x="467544" y="1484784"/>
          <a:ext cx="813690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609787-237B-49F4-A9F8-0F2FA264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39738"/>
            <a:ext cx="7272338" cy="720725"/>
          </a:xfrm>
        </p:spPr>
        <p:txBody>
          <a:bodyPr/>
          <a:lstStyle/>
          <a:p>
            <a:pPr>
              <a:defRPr/>
            </a:pPr>
            <a:r>
              <a:t> SUJETS DU TEST ORAL</a:t>
            </a:r>
          </a:p>
        </p:txBody>
      </p:sp>
      <p:sp>
        <p:nvSpPr>
          <p:cNvPr id="25603" name="ZoneTexte 5">
            <a:extLst>
              <a:ext uri="{FF2B5EF4-FFF2-40B4-BE49-F238E27FC236}">
                <a16:creationId xmlns:a16="http://schemas.microsoft.com/office/drawing/2014/main" id="{F3143BB7-470D-4298-B696-461894EF1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16113"/>
            <a:ext cx="79200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+mj-lt"/>
              </a:rPr>
              <a:t>Le 3</a:t>
            </a:r>
            <a:r>
              <a:rPr lang="fr-FR" baseline="30000" dirty="0">
                <a:latin typeface="+mj-lt"/>
              </a:rPr>
              <a:t>ème</a:t>
            </a:r>
            <a:r>
              <a:rPr lang="fr-FR" dirty="0">
                <a:latin typeface="+mj-lt"/>
              </a:rPr>
              <a:t> test de positionnement oral est facultatif. </a:t>
            </a:r>
          </a:p>
          <a:p>
            <a:pPr>
              <a:defRPr/>
            </a:pPr>
            <a:endParaRPr lang="fr-FR" dirty="0">
              <a:latin typeface="+mj-lt"/>
            </a:endParaRPr>
          </a:p>
          <a:p>
            <a:pPr>
              <a:defRPr/>
            </a:pPr>
            <a:r>
              <a:rPr lang="fr-FR" dirty="0">
                <a:latin typeface="+mj-lt"/>
              </a:rPr>
              <a:t>Pour mener à bien ce test, nous avons créé 12 sujets oraux en lien avec les thématiques dominantes de la filière économie gestion  :</a:t>
            </a:r>
          </a:p>
          <a:p>
            <a:pPr>
              <a:defRPr/>
            </a:pPr>
            <a:endParaRPr lang="fr-FR" dirty="0">
              <a:latin typeface="+mj-lt"/>
            </a:endParaRPr>
          </a:p>
          <a:p>
            <a:pPr>
              <a:defRPr/>
            </a:pPr>
            <a:r>
              <a:rPr lang="fr-FR" dirty="0">
                <a:latin typeface="+mj-lt"/>
              </a:rPr>
              <a:t> - Le contexte économico-commercial d’une entreprise ;</a:t>
            </a:r>
          </a:p>
          <a:p>
            <a:pPr>
              <a:defRPr/>
            </a:pPr>
            <a:r>
              <a:rPr lang="fr-FR" dirty="0">
                <a:latin typeface="+mj-lt"/>
              </a:rPr>
              <a:t>- La recherche de PFMP ; </a:t>
            </a:r>
          </a:p>
          <a:p>
            <a:pPr>
              <a:defRPr/>
            </a:pPr>
            <a:r>
              <a:rPr lang="fr-FR" dirty="0">
                <a:latin typeface="+mj-lt"/>
              </a:rPr>
              <a:t>- Le savoir-être ;</a:t>
            </a:r>
          </a:p>
          <a:p>
            <a:pPr>
              <a:defRPr/>
            </a:pPr>
            <a:r>
              <a:rPr lang="fr-FR" dirty="0">
                <a:latin typeface="+mj-lt"/>
              </a:rPr>
              <a:t>- Le respect du règlement intérieur d’un établissement ; </a:t>
            </a:r>
          </a:p>
          <a:p>
            <a:pPr>
              <a:defRPr/>
            </a:pPr>
            <a:r>
              <a:rPr lang="fr-FR" dirty="0">
                <a:latin typeface="+mj-lt"/>
              </a:rPr>
              <a:t>- L’autoévaluation par rapport au DNB ;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8E55E3B8-8AB8-4086-8F45-A00060168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645024"/>
            <a:ext cx="2533228" cy="1914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5AD1E0F4-0835-4C4B-875B-FDAAEE7B4489}"/>
              </a:ext>
            </a:extLst>
          </p:cNvPr>
          <p:cNvSpPr/>
          <p:nvPr/>
        </p:nvSpPr>
        <p:spPr>
          <a:xfrm>
            <a:off x="6948488" y="3789363"/>
            <a:ext cx="215900" cy="5032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5DEFD9-5F49-465E-A4A8-BC624D81D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924175"/>
            <a:ext cx="7272337" cy="720725"/>
          </a:xfrm>
        </p:spPr>
        <p:txBody>
          <a:bodyPr/>
          <a:lstStyle/>
          <a:p>
            <a:pPr algn="ctr">
              <a:defRPr/>
            </a:pPr>
            <a:r>
              <a:t>L’ ACCES AUX RESSOURCES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EFCBE2-2263-42AF-BBB2-35AE3954E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33375"/>
            <a:ext cx="8280400" cy="719138"/>
          </a:xfrm>
        </p:spPr>
        <p:txBody>
          <a:bodyPr/>
          <a:lstStyle/>
          <a:p>
            <a:pPr>
              <a:defRPr/>
            </a:pPr>
            <a:r>
              <a:t> </a:t>
            </a:r>
            <a:r>
              <a:rPr sz="3000"/>
              <a:t>EXPLOITATION  3 TESTS</a:t>
            </a:r>
          </a:p>
        </p:txBody>
      </p:sp>
      <p:sp>
        <p:nvSpPr>
          <p:cNvPr id="27651" name="ZoneTexte 5">
            <a:extLst>
              <a:ext uri="{FF2B5EF4-FFF2-40B4-BE49-F238E27FC236}">
                <a16:creationId xmlns:a16="http://schemas.microsoft.com/office/drawing/2014/main" id="{93127438-21B7-4C5A-A779-139414E53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989138"/>
            <a:ext cx="4752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- </a:t>
            </a:r>
            <a:r>
              <a:rPr lang="fr-FR" dirty="0">
                <a:latin typeface="+mj-lt"/>
              </a:rPr>
              <a:t>Mallette seconde famille de métiers de la relation client.</a:t>
            </a:r>
          </a:p>
        </p:txBody>
      </p:sp>
      <p:sp>
        <p:nvSpPr>
          <p:cNvPr id="27652" name="ZoneTexte 6">
            <a:extLst>
              <a:ext uri="{FF2B5EF4-FFF2-40B4-BE49-F238E27FC236}">
                <a16:creationId xmlns:a16="http://schemas.microsoft.com/office/drawing/2014/main" id="{67A88EDF-5E03-4CB0-A20D-8CF2ED664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365625"/>
            <a:ext cx="46085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+mj-lt"/>
              </a:rPr>
              <a:t>- Mallette seconde famille de métiers de la gestion administrative, du transport et de la logistique.</a:t>
            </a:r>
          </a:p>
        </p:txBody>
      </p:sp>
      <p:pic>
        <p:nvPicPr>
          <p:cNvPr id="27653" name="Picture 6" descr="RÃ©sultat de recherche d'images pour &quot;cliquer ici&quot;">
            <a:hlinkClick r:id="rId2"/>
            <a:extLst>
              <a:ext uri="{FF2B5EF4-FFF2-40B4-BE49-F238E27FC236}">
                <a16:creationId xmlns:a16="http://schemas.microsoft.com/office/drawing/2014/main" id="{F31875EF-9580-48BD-96A7-66F4F87B4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2565400"/>
            <a:ext cx="13700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RÃ©sultat de recherche d'images pour &quot;cliquer ici&quot;">
            <a:hlinkClick r:id="rId4"/>
            <a:extLst>
              <a:ext uri="{FF2B5EF4-FFF2-40B4-BE49-F238E27FC236}">
                <a16:creationId xmlns:a16="http://schemas.microsoft.com/office/drawing/2014/main" id="{5926EE1A-6673-4CEC-8057-A8C19732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94"/>
          <a:stretch>
            <a:fillRect/>
          </a:stretch>
        </p:blipFill>
        <p:spPr bwMode="auto">
          <a:xfrm>
            <a:off x="7812088" y="4724400"/>
            <a:ext cx="1331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 descr="RÃ©sultat de recherche d'images pour &quot;mallette enseignant&quot;">
            <a:extLst>
              <a:ext uri="{FF2B5EF4-FFF2-40B4-BE49-F238E27FC236}">
                <a16:creationId xmlns:a16="http://schemas.microsoft.com/office/drawing/2014/main" id="{E987250C-FA31-4A84-A1E9-786BB3931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16338"/>
            <a:ext cx="208915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" descr="RÃ©sultat de recherche d'images pour &quot;mallette enseignant&quot;">
            <a:extLst>
              <a:ext uri="{FF2B5EF4-FFF2-40B4-BE49-F238E27FC236}">
                <a16:creationId xmlns:a16="http://schemas.microsoft.com/office/drawing/2014/main" id="{2951B643-4499-4A1D-A67B-374ECD05D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57338"/>
            <a:ext cx="20161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922472-06B0-46E6-BD05-8428BA2F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39738"/>
            <a:ext cx="7272338" cy="720725"/>
          </a:xfrm>
        </p:spPr>
        <p:txBody>
          <a:bodyPr/>
          <a:lstStyle/>
          <a:p>
            <a:pPr>
              <a:defRPr/>
            </a:pPr>
            <a:r>
              <a:t> TEST ORAL : PROPOSITION DE SUJETS</a:t>
            </a:r>
          </a:p>
        </p:txBody>
      </p:sp>
      <p:pic>
        <p:nvPicPr>
          <p:cNvPr id="28675" name="Image 9">
            <a:extLst>
              <a:ext uri="{FF2B5EF4-FFF2-40B4-BE49-F238E27FC236}">
                <a16:creationId xmlns:a16="http://schemas.microsoft.com/office/drawing/2014/main" id="{2943DFC9-2657-4D18-ABC5-1CCB9E887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" t="23625" r="66142" b="11998"/>
          <a:stretch>
            <a:fillRect/>
          </a:stretch>
        </p:blipFill>
        <p:spPr bwMode="auto">
          <a:xfrm rot="-1890781">
            <a:off x="1054100" y="2286000"/>
            <a:ext cx="19240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mage 10">
            <a:extLst>
              <a:ext uri="{FF2B5EF4-FFF2-40B4-BE49-F238E27FC236}">
                <a16:creationId xmlns:a16="http://schemas.microsoft.com/office/drawing/2014/main" id="{D84D7F7A-227C-411E-960F-96C9F93D5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4" t="23625" r="35739" b="9422"/>
          <a:stretch>
            <a:fillRect/>
          </a:stretch>
        </p:blipFill>
        <p:spPr bwMode="auto">
          <a:xfrm>
            <a:off x="3492500" y="2133600"/>
            <a:ext cx="23749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Image 11">
            <a:extLst>
              <a:ext uri="{FF2B5EF4-FFF2-40B4-BE49-F238E27FC236}">
                <a16:creationId xmlns:a16="http://schemas.microsoft.com/office/drawing/2014/main" id="{67A6C161-FB51-410C-BC1A-BA927143A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7" t="23625" r="5916" b="9439"/>
          <a:stretch>
            <a:fillRect/>
          </a:stretch>
        </p:blipFill>
        <p:spPr bwMode="auto">
          <a:xfrm rot="2473182">
            <a:off x="6315075" y="2349500"/>
            <a:ext cx="18097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RÃ©sultat de recherche d'images pour &quot;cliquer ici&quot;">
            <a:hlinkClick r:id="rId3"/>
            <a:extLst>
              <a:ext uri="{FF2B5EF4-FFF2-40B4-BE49-F238E27FC236}">
                <a16:creationId xmlns:a16="http://schemas.microsoft.com/office/drawing/2014/main" id="{A7E3AC62-9AE5-4EC8-8102-FFED4C442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300663"/>
            <a:ext cx="237648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A8723B51-3EDD-4B1A-BDF1-5A8CE57588BF}"/>
              </a:ext>
            </a:extLst>
          </p:cNvPr>
          <p:cNvGraphicFramePr/>
          <p:nvPr/>
        </p:nvGraphicFramePr>
        <p:xfrm>
          <a:off x="467544" y="1124744"/>
          <a:ext cx="80648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7" name="ZoneTexte 7">
            <a:extLst>
              <a:ext uri="{FF2B5EF4-FFF2-40B4-BE49-F238E27FC236}">
                <a16:creationId xmlns:a16="http://schemas.microsoft.com/office/drawing/2014/main" id="{AB537485-6CA0-4DD0-BFA0-8BD2B74F2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5000625"/>
            <a:ext cx="5545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 i="1"/>
              <a:t>ENSEIGNANTS D’ECONOMIE GESTION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EB573D-22A9-4114-9E26-CD66A6E8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565400"/>
            <a:ext cx="7991475" cy="1079500"/>
          </a:xfrm>
        </p:spPr>
        <p:txBody>
          <a:bodyPr/>
          <a:lstStyle/>
          <a:p>
            <a:pPr algn="just">
              <a:defRPr/>
            </a:pPr>
            <a:r>
              <a:rPr sz="2800"/>
              <a:t> </a:t>
            </a:r>
            <a:r>
              <a:rPr sz="2600"/>
              <a:t>PRECONISATIONS DE MISE EN ŒUVRE DANS LES CLASSES.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C48BB-6FCB-4706-8454-BA848889D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39738"/>
            <a:ext cx="7272338" cy="720725"/>
          </a:xfrm>
        </p:spPr>
        <p:txBody>
          <a:bodyPr/>
          <a:lstStyle/>
          <a:p>
            <a:pPr>
              <a:defRPr/>
            </a:pPr>
            <a:r>
              <a:t> CADRAGE DES SEANCES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8802EF7-FD3E-4075-ADE0-51A59D0C90D6}"/>
              </a:ext>
            </a:extLst>
          </p:cNvPr>
          <p:cNvSpPr txBox="1"/>
          <p:nvPr/>
        </p:nvSpPr>
        <p:spPr>
          <a:xfrm>
            <a:off x="323850" y="1412875"/>
            <a:ext cx="8320088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1600" dirty="0">
                <a:latin typeface="+mj-lt"/>
              </a:rPr>
              <a:t>- Les séances ont été élaborées avec une volonté manifeste d’utiliser </a:t>
            </a:r>
            <a:r>
              <a:rPr lang="fr-FR" sz="1600" b="1" dirty="0">
                <a:latin typeface="+mj-lt"/>
              </a:rPr>
              <a:t>les compétences en </a:t>
            </a:r>
            <a:r>
              <a:rPr lang="fr-FR" sz="1600" b="1" dirty="0" err="1">
                <a:latin typeface="+mj-lt"/>
              </a:rPr>
              <a:t>numératie</a:t>
            </a:r>
            <a:r>
              <a:rPr lang="fr-FR" sz="1600" b="1" dirty="0">
                <a:latin typeface="+mj-lt"/>
              </a:rPr>
              <a:t> et en </a:t>
            </a:r>
            <a:r>
              <a:rPr lang="fr-FR" sz="1600" b="1" dirty="0" err="1">
                <a:latin typeface="+mj-lt"/>
              </a:rPr>
              <a:t>littératie</a:t>
            </a:r>
            <a:r>
              <a:rPr lang="fr-FR" sz="1600" dirty="0">
                <a:latin typeface="+mj-lt"/>
              </a:rPr>
              <a:t> au service de l’acquisition des compétences des référentiels des classes :</a:t>
            </a:r>
          </a:p>
          <a:p>
            <a:pPr algn="just">
              <a:defRPr/>
            </a:pPr>
            <a:endParaRPr lang="fr-FR" sz="1600" dirty="0">
              <a:latin typeface="+mj-lt"/>
            </a:endParaRPr>
          </a:p>
          <a:p>
            <a:pPr lvl="4" algn="just">
              <a:buFont typeface="Wingdings" pitchFamily="2" charset="2"/>
              <a:buChar char="ü"/>
              <a:defRPr/>
            </a:pPr>
            <a:r>
              <a:rPr lang="fr-FR" sz="1600" dirty="0">
                <a:latin typeface="+mj-lt"/>
              </a:rPr>
              <a:t>de la seconde famille de métiers de la relation client ;</a:t>
            </a:r>
          </a:p>
          <a:p>
            <a:pPr lvl="4" algn="just">
              <a:buFont typeface="Wingdings" pitchFamily="2" charset="2"/>
              <a:buChar char="ü"/>
              <a:defRPr/>
            </a:pPr>
            <a:r>
              <a:rPr lang="fr-FR" sz="1600" dirty="0">
                <a:latin typeface="+mj-lt"/>
              </a:rPr>
              <a:t> de la seconde famille de métiers de la gestion administrative, du transport et de la logistique.</a:t>
            </a:r>
          </a:p>
          <a:p>
            <a:pPr lvl="4" algn="just">
              <a:buFont typeface="Wingdings" pitchFamily="2" charset="2"/>
              <a:buChar char="ü"/>
              <a:defRPr/>
            </a:pPr>
            <a:endParaRPr lang="fr-FR" sz="1600" dirty="0">
              <a:latin typeface="+mj-lt"/>
            </a:endParaRPr>
          </a:p>
          <a:p>
            <a:pPr marL="0" lvl="4" algn="just">
              <a:buFontTx/>
              <a:buChar char="-"/>
              <a:defRPr/>
            </a:pPr>
            <a:r>
              <a:rPr lang="fr-FR" sz="1600" dirty="0">
                <a:latin typeface="+mj-lt"/>
              </a:rPr>
              <a:t>Le parcours « français-écrit professionnel » a été réalisé selon </a:t>
            </a:r>
            <a:r>
              <a:rPr lang="fr-FR" sz="1600" b="1" dirty="0">
                <a:latin typeface="+mj-lt"/>
              </a:rPr>
              <a:t>une logique de </a:t>
            </a:r>
            <a:r>
              <a:rPr lang="fr-FR" sz="1600" b="1" dirty="0" err="1">
                <a:latin typeface="+mj-lt"/>
              </a:rPr>
              <a:t>co</a:t>
            </a:r>
            <a:r>
              <a:rPr lang="fr-FR" sz="1600" b="1" dirty="0">
                <a:latin typeface="+mj-lt"/>
              </a:rPr>
              <a:t>-intervention</a:t>
            </a:r>
            <a:r>
              <a:rPr lang="fr-FR" sz="1600" dirty="0">
                <a:latin typeface="+mj-lt"/>
              </a:rPr>
              <a:t>. Il intègre des compétences communes aux référentiels du domaine général et professionnel.</a:t>
            </a:r>
          </a:p>
          <a:p>
            <a:pPr marL="0" lvl="4" algn="just">
              <a:buFontTx/>
              <a:buChar char="-"/>
              <a:defRPr/>
            </a:pPr>
            <a:endParaRPr lang="fr-FR" sz="1600" dirty="0">
              <a:latin typeface="+mj-lt"/>
            </a:endParaRPr>
          </a:p>
          <a:p>
            <a:pPr marL="0" lvl="4" algn="just">
              <a:buFontTx/>
              <a:buChar char="-"/>
              <a:defRPr/>
            </a:pPr>
            <a:r>
              <a:rPr lang="fr-FR" sz="1600" dirty="0">
                <a:latin typeface="+mj-lt"/>
              </a:rPr>
              <a:t> Les documents créés sont des </a:t>
            </a:r>
            <a:r>
              <a:rPr lang="fr-FR" sz="1600" b="1" dirty="0">
                <a:latin typeface="+mj-lt"/>
              </a:rPr>
              <a:t>supports « enseignants», </a:t>
            </a:r>
            <a:r>
              <a:rPr lang="fr-FR" sz="1600" dirty="0">
                <a:latin typeface="+mj-lt"/>
              </a:rPr>
              <a:t>il serait souhaitable de ne pas faire apparaitre le niveau de maitrise sur le support élève.</a:t>
            </a:r>
          </a:p>
          <a:p>
            <a:pPr marL="0" lvl="4" algn="just">
              <a:buFontTx/>
              <a:buChar char="-"/>
              <a:defRPr/>
            </a:pPr>
            <a:endParaRPr lang="fr-FR" sz="1600" dirty="0">
              <a:latin typeface="+mj-lt"/>
            </a:endParaRPr>
          </a:p>
          <a:p>
            <a:pPr marL="0" lvl="4" algn="just">
              <a:buFontTx/>
              <a:buChar char="-"/>
              <a:defRPr/>
            </a:pPr>
            <a:r>
              <a:rPr lang="fr-FR" sz="1600" dirty="0">
                <a:latin typeface="+mj-lt"/>
              </a:rPr>
              <a:t> L’ensemble des ressources créées ont été réalisées sur poste informatiques et intègrent en grande partie </a:t>
            </a:r>
            <a:r>
              <a:rPr lang="fr-FR" sz="1600" b="1" dirty="0">
                <a:latin typeface="+mj-lt"/>
              </a:rPr>
              <a:t>l’utilisation d’outils digitaux</a:t>
            </a:r>
            <a:r>
              <a:rPr lang="fr-FR" sz="1600" dirty="0">
                <a:latin typeface="+mj-lt"/>
              </a:rPr>
              <a:t>. </a:t>
            </a:r>
          </a:p>
          <a:p>
            <a:pPr marL="0" lvl="4" algn="just">
              <a:buFontTx/>
              <a:buChar char="-"/>
              <a:defRPr/>
            </a:pPr>
            <a:endParaRPr lang="fr-FR" sz="1600" dirty="0">
              <a:latin typeface="+mj-lt"/>
            </a:endParaRPr>
          </a:p>
          <a:p>
            <a:pPr marL="0" lvl="4" algn="just">
              <a:buFontTx/>
              <a:buChar char="-"/>
              <a:defRPr/>
            </a:pPr>
            <a:r>
              <a:rPr lang="fr-FR" sz="1600" dirty="0">
                <a:latin typeface="+mj-lt"/>
              </a:rPr>
              <a:t> Ces ressources sont </a:t>
            </a:r>
            <a:r>
              <a:rPr lang="fr-FR" sz="1600" b="1" dirty="0">
                <a:latin typeface="+mj-lt"/>
              </a:rPr>
              <a:t>des propositions </a:t>
            </a:r>
            <a:r>
              <a:rPr lang="fr-FR" sz="1600" dirty="0">
                <a:latin typeface="+mj-lt"/>
              </a:rPr>
              <a:t>d’exploitation que chaque enseignant pourra modifier à sa guise.</a:t>
            </a:r>
          </a:p>
          <a:p>
            <a:pPr marL="84138" lvl="4">
              <a:defRPr/>
            </a:pPr>
            <a:endParaRPr lang="fr-FR" dirty="0"/>
          </a:p>
          <a:p>
            <a:pPr marL="0" lvl="4">
              <a:defRPr/>
            </a:pPr>
            <a:r>
              <a:rPr lang="fr-FR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E8AE0-1849-4BE1-AB7D-B8ACD241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04813"/>
            <a:ext cx="8064500" cy="720725"/>
          </a:xfrm>
        </p:spPr>
        <p:txBody>
          <a:bodyPr/>
          <a:lstStyle/>
          <a:p>
            <a:pPr>
              <a:defRPr/>
            </a:pPr>
            <a:r>
              <a:t>PREPARATION DES APPRENANTS</a:t>
            </a:r>
          </a:p>
        </p:txBody>
      </p:sp>
      <p:pic>
        <p:nvPicPr>
          <p:cNvPr id="31747" name="Image 4">
            <a:extLst>
              <a:ext uri="{FF2B5EF4-FFF2-40B4-BE49-F238E27FC236}">
                <a16:creationId xmlns:a16="http://schemas.microsoft.com/office/drawing/2014/main" id="{612B3B75-CC59-4122-B901-DAFCE988E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4" t="25133" r="7768" b="12698"/>
          <a:stretch>
            <a:fillRect/>
          </a:stretch>
        </p:blipFill>
        <p:spPr bwMode="auto">
          <a:xfrm>
            <a:off x="357188" y="1571625"/>
            <a:ext cx="82867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7CC7F4-245D-47F5-80D2-9D21B8753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39738"/>
            <a:ext cx="8280400" cy="720725"/>
          </a:xfrm>
        </p:spPr>
        <p:txBody>
          <a:bodyPr/>
          <a:lstStyle/>
          <a:p>
            <a:pPr>
              <a:defRPr/>
            </a:pPr>
            <a:r>
              <a:t>PROPOSITIONS DE MODALITES D’ANIMATION</a:t>
            </a:r>
          </a:p>
        </p:txBody>
      </p:sp>
      <p:pic>
        <p:nvPicPr>
          <p:cNvPr id="50178" name="Picture 2">
            <a:extLst>
              <a:ext uri="{FF2B5EF4-FFF2-40B4-BE49-F238E27FC236}">
                <a16:creationId xmlns:a16="http://schemas.microsoft.com/office/drawing/2014/main" id="{5AB96814-CC61-4CD7-9C9A-DECB4193B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692" t="6452" r="7692" b="6452"/>
          <a:stretch>
            <a:fillRect/>
          </a:stretch>
        </p:blipFill>
        <p:spPr bwMode="auto">
          <a:xfrm>
            <a:off x="611560" y="1596069"/>
            <a:ext cx="1872208" cy="2120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772" name="ZoneTexte 4">
            <a:extLst>
              <a:ext uri="{FF2B5EF4-FFF2-40B4-BE49-F238E27FC236}">
                <a16:creationId xmlns:a16="http://schemas.microsoft.com/office/drawing/2014/main" id="{E4047875-8E2B-485E-AD48-6CB51A819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412875"/>
            <a:ext cx="61928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b="1" u="sng" dirty="0"/>
              <a:t>Activité de production individuelle et collective :</a:t>
            </a:r>
          </a:p>
          <a:p>
            <a:pPr>
              <a:defRPr/>
            </a:pPr>
            <a:endParaRPr lang="fr-FR" b="1" u="sng" dirty="0"/>
          </a:p>
          <a:p>
            <a:pPr algn="just">
              <a:defRPr/>
            </a:pPr>
            <a:r>
              <a:rPr lang="fr-FR" dirty="0">
                <a:latin typeface="+mj-lt"/>
              </a:rPr>
              <a:t>En présence d’un enseignant, les élèves sont en groupe de 4 munis de 4 tablettes, chaque élève récupère son support dans l’ENT en fonction du degré de maitrise des compétences de l’un des trois parcours annoncé par l’enseignant(e).</a:t>
            </a:r>
          </a:p>
          <a:p>
            <a:pPr algn="just">
              <a:defRPr/>
            </a:pPr>
            <a:r>
              <a:rPr lang="fr-FR" dirty="0">
                <a:latin typeface="+mj-lt"/>
              </a:rPr>
              <a:t>        </a:t>
            </a:r>
          </a:p>
          <a:p>
            <a:pPr algn="just">
              <a:defRPr/>
            </a:pPr>
            <a:r>
              <a:rPr lang="fr-FR" dirty="0">
                <a:latin typeface="+mj-lt"/>
              </a:rPr>
              <a:t>        Alterner la réflexion en individuel et en petits groupes.</a:t>
            </a:r>
          </a:p>
        </p:txBody>
      </p:sp>
      <p:pic>
        <p:nvPicPr>
          <p:cNvPr id="32773" name="Picture 4" descr="RÃ©sultat de recherche d'images pour &quot;OBJECTIF&quot;">
            <a:extLst>
              <a:ext uri="{FF2B5EF4-FFF2-40B4-BE49-F238E27FC236}">
                <a16:creationId xmlns:a16="http://schemas.microsoft.com/office/drawing/2014/main" id="{D5EF5FFA-DE36-4C14-A11C-69D65A024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143250"/>
            <a:ext cx="509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https://s3-eu-west-1.amazonaws.com/genial.ly/5c1a66cf5eaacf1010a0c4b3/1554900972008-1554900972008.png">
            <a:extLst>
              <a:ext uri="{FF2B5EF4-FFF2-40B4-BE49-F238E27FC236}">
                <a16:creationId xmlns:a16="http://schemas.microsoft.com/office/drawing/2014/main" id="{9C0E699B-438B-4864-A33D-4C093C287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0262" t="13872" r="14481" b="6368"/>
          <a:stretch>
            <a:fillRect/>
          </a:stretch>
        </p:blipFill>
        <p:spPr bwMode="auto">
          <a:xfrm>
            <a:off x="611560" y="4365104"/>
            <a:ext cx="1928562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775" name="ZoneTexte 7">
            <a:extLst>
              <a:ext uri="{FF2B5EF4-FFF2-40B4-BE49-F238E27FC236}">
                <a16:creationId xmlns:a16="http://schemas.microsoft.com/office/drawing/2014/main" id="{55F64A42-919A-4069-BC9E-788E201A9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4005263"/>
            <a:ext cx="59769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b="1" u="sng" dirty="0"/>
              <a:t>Activité de production individuelle et collective :</a:t>
            </a:r>
          </a:p>
          <a:p>
            <a:pPr>
              <a:defRPr/>
            </a:pPr>
            <a:endParaRPr lang="fr-FR" b="1" u="sng" dirty="0">
              <a:latin typeface="+mj-lt"/>
            </a:endParaRPr>
          </a:p>
          <a:p>
            <a:pPr algn="just">
              <a:defRPr/>
            </a:pPr>
            <a:r>
              <a:rPr lang="fr-FR" dirty="0">
                <a:latin typeface="+mj-lt"/>
              </a:rPr>
              <a:t>En présence de </a:t>
            </a:r>
            <a:r>
              <a:rPr lang="fr-FR" b="1" dirty="0">
                <a:latin typeface="+mj-lt"/>
              </a:rPr>
              <a:t>deux enseignants</a:t>
            </a:r>
            <a:r>
              <a:rPr lang="fr-FR" dirty="0">
                <a:latin typeface="+mj-lt"/>
              </a:rPr>
              <a:t>, les élèves sont en groupe de 4 munis de 4 tablettes, chaque élève récupère son support dans l’ENT en fonction du degré de maitrise des compétences de l’un des trois parcours annoncé par l’enseignant(e).</a:t>
            </a:r>
          </a:p>
          <a:p>
            <a:pPr algn="just">
              <a:defRPr/>
            </a:pPr>
            <a:r>
              <a:rPr lang="fr-FR" dirty="0">
                <a:latin typeface="+mj-lt"/>
              </a:rPr>
              <a:t>        </a:t>
            </a:r>
          </a:p>
          <a:p>
            <a:pPr>
              <a:defRPr/>
            </a:pPr>
            <a:r>
              <a:rPr lang="fr-FR" dirty="0">
                <a:latin typeface="+mj-lt"/>
              </a:rPr>
              <a:t>                 </a:t>
            </a:r>
          </a:p>
          <a:p>
            <a:pPr>
              <a:defRPr/>
            </a:pPr>
            <a:r>
              <a:rPr lang="fr-FR" dirty="0">
                <a:latin typeface="+mj-lt"/>
              </a:rPr>
              <a:t>           Renforcer la </a:t>
            </a:r>
            <a:r>
              <a:rPr lang="fr-FR" dirty="0" err="1">
                <a:latin typeface="+mj-lt"/>
              </a:rPr>
              <a:t>remédiation</a:t>
            </a:r>
            <a:r>
              <a:rPr lang="fr-FR" dirty="0">
                <a:latin typeface="+mj-lt"/>
              </a:rPr>
              <a:t> et la différenciation pédagogique.</a:t>
            </a:r>
          </a:p>
        </p:txBody>
      </p:sp>
      <p:pic>
        <p:nvPicPr>
          <p:cNvPr id="32776" name="Picture 4" descr="RÃ©sultat de recherche d'images pour &quot;OBJECTIF&quot;">
            <a:extLst>
              <a:ext uri="{FF2B5EF4-FFF2-40B4-BE49-F238E27FC236}">
                <a16:creationId xmlns:a16="http://schemas.microsoft.com/office/drawing/2014/main" id="{D5510C5B-A016-45A3-A453-7D14E2C77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021388"/>
            <a:ext cx="5111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5462C6-69B4-4997-A32A-3E890E91A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924175"/>
            <a:ext cx="7272337" cy="720725"/>
          </a:xfrm>
        </p:spPr>
        <p:txBody>
          <a:bodyPr/>
          <a:lstStyle/>
          <a:p>
            <a:pPr algn="ctr">
              <a:defRPr/>
            </a:pPr>
            <a:r>
              <a:t>ANNEXES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A965D-BB45-44D2-A5ED-027E002E6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636838"/>
            <a:ext cx="7920038" cy="1296987"/>
          </a:xfrm>
        </p:spPr>
        <p:txBody>
          <a:bodyPr/>
          <a:lstStyle/>
          <a:p>
            <a:pPr algn="ctr">
              <a:defRPr/>
            </a:pPr>
            <a:r>
              <a:t> EXPERIMENTATION DU TEST ORAL AU LYCEE DE BEZONS : RESULTATS DE L’ENQUETE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DCD73-45C1-418A-92C4-688DE8BC5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748712" cy="900113"/>
          </a:xfrm>
        </p:spPr>
        <p:txBody>
          <a:bodyPr/>
          <a:lstStyle/>
          <a:p>
            <a:pPr>
              <a:defRPr/>
            </a:pPr>
            <a:r>
              <a:t> ANALYSE DU QUESTIONNAIRE CLASSE 2POP3 </a:t>
            </a:r>
          </a:p>
        </p:txBody>
      </p:sp>
      <p:sp>
        <p:nvSpPr>
          <p:cNvPr id="35843" name="AutoShape 2" descr="Tableau des réponses au formulaire Forms. Titre de la question : 1) Dans le cadre du baccalauréat professionnel, avez-vous des épreuves faisant appel à des compétences orales ?. Nombre de réponses : 36&amp;nbsp;réponses.">
            <a:extLst>
              <a:ext uri="{FF2B5EF4-FFF2-40B4-BE49-F238E27FC236}">
                <a16:creationId xmlns:a16="http://schemas.microsoft.com/office/drawing/2014/main" id="{2E375208-B8F1-47E4-9822-E9B295FB47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5844" name="AutoShape 4" descr="Tableau des réponses au formulaire Forms. Titre de la question : 1) Dans le cadre du baccalauréat professionnel, avez-vous des épreuves faisant appel à des compétences orales ?. Nombre de réponses : 36&amp;nbsp;réponses.">
            <a:extLst>
              <a:ext uri="{FF2B5EF4-FFF2-40B4-BE49-F238E27FC236}">
                <a16:creationId xmlns:a16="http://schemas.microsoft.com/office/drawing/2014/main" id="{642E6D38-0452-41FF-BDD9-E8F7ACC114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5845" name="AutoShape 6" descr="Tableau des réponses au formulaire Forms. Titre de la question : 1) Dans le cadre du baccalauréat professionnel, avez-vous des épreuves faisant appel à des compétences orales ?. Nombre de réponses : 36&amp;nbsp;réponses.">
            <a:extLst>
              <a:ext uri="{FF2B5EF4-FFF2-40B4-BE49-F238E27FC236}">
                <a16:creationId xmlns:a16="http://schemas.microsoft.com/office/drawing/2014/main" id="{05FFF11D-5B56-4122-B716-02C2683C36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5846" name="AutoShape 8" descr="Tableau des réponses au formulaire Forms. Titre de la question : 1) Dans le cadre du baccalauréat professionnel, avez-vous des épreuves faisant appel à des compétences orales ?. Nombre de réponses : 36&amp;nbsp;réponses.">
            <a:extLst>
              <a:ext uri="{FF2B5EF4-FFF2-40B4-BE49-F238E27FC236}">
                <a16:creationId xmlns:a16="http://schemas.microsoft.com/office/drawing/2014/main" id="{7AADD088-EDE4-4B52-8CFB-881DEB84A3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35847" name="Picture 10" descr="RÃ©sultat de recherche d'images pour &quot;QUESTIONNAIRE ANALYSE&quot;">
            <a:extLst>
              <a:ext uri="{FF2B5EF4-FFF2-40B4-BE49-F238E27FC236}">
                <a16:creationId xmlns:a16="http://schemas.microsoft.com/office/drawing/2014/main" id="{943D4449-B7A0-4A48-83A5-1AB06D325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76475"/>
            <a:ext cx="403225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RÃ©sultat de recherche d'images pour &quot;cliquer ici&quot;">
            <a:hlinkClick r:id="rId3"/>
            <a:extLst>
              <a:ext uri="{FF2B5EF4-FFF2-40B4-BE49-F238E27FC236}">
                <a16:creationId xmlns:a16="http://schemas.microsoft.com/office/drawing/2014/main" id="{C36B44F8-F1BF-4592-9F7C-C7E1EEFA8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356992"/>
            <a:ext cx="2016224" cy="69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D1FC26-08A4-4CEB-9373-C0E38EBB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636838"/>
            <a:ext cx="7920038" cy="1296987"/>
          </a:xfrm>
        </p:spPr>
        <p:txBody>
          <a:bodyPr anchor="ctr"/>
          <a:lstStyle/>
          <a:p>
            <a:pPr algn="ctr">
              <a:defRPr/>
            </a:pPr>
            <a:r>
              <a:t> PROPOSITION D'UN DOCUMENT D’AUTO-EVALUATION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61E82B-6A9B-4D02-9459-B663C0E4A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924175"/>
            <a:ext cx="7272337" cy="7207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06CF00AA-4BC0-4634-87D3-63AE4D6DA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28172" r="6750" b="13751"/>
          <a:stretch>
            <a:fillRect/>
          </a:stretch>
        </p:blipFill>
        <p:spPr bwMode="auto">
          <a:xfrm>
            <a:off x="0" y="404813"/>
            <a:ext cx="91440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>
            <a:extLst>
              <a:ext uri="{FF2B5EF4-FFF2-40B4-BE49-F238E27FC236}">
                <a16:creationId xmlns:a16="http://schemas.microsoft.com/office/drawing/2014/main" id="{1CBFA5B3-30AC-43DA-99D3-16A08B1DC3FE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55650" y="4437063"/>
            <a:ext cx="756126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altLang="fr-FR"/>
              <a:t>EXPLOITATION DES TESTS DE POSITIONNEMENT EN ECONOMIE GESTION</a:t>
            </a:r>
          </a:p>
        </p:txBody>
      </p:sp>
      <p:sp>
        <p:nvSpPr>
          <p:cNvPr id="38915" name="Sous-titre 2">
            <a:extLst>
              <a:ext uri="{FF2B5EF4-FFF2-40B4-BE49-F238E27FC236}">
                <a16:creationId xmlns:a16="http://schemas.microsoft.com/office/drawing/2014/main" id="{69D83D8F-B9FD-43CB-9FC8-FF986211F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650" y="3860800"/>
            <a:ext cx="7777163" cy="504825"/>
          </a:xfrm>
        </p:spPr>
        <p:txBody>
          <a:bodyPr/>
          <a:lstStyle/>
          <a:p>
            <a:r>
              <a:rPr altLang="fr-FR" i="1"/>
              <a:t>Mme MOSTEFAOUI Salima                                                                                                                                       M. ZOUAOUI Kada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B663F-AB78-4C13-BA27-83F44B16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565400"/>
            <a:ext cx="7993062" cy="1439863"/>
          </a:xfrm>
        </p:spPr>
        <p:txBody>
          <a:bodyPr/>
          <a:lstStyle/>
          <a:p>
            <a:pPr>
              <a:defRPr/>
            </a:pPr>
            <a:r>
              <a:rPr sz="2600" b="0"/>
              <a:t> Comment exploiter les tests de positionnement dans le cadre de la phase de consolidation du début de seconde en baccalauréat professionnel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424A4B9-677E-4928-AA57-21D6BE6C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39738"/>
            <a:ext cx="7272338" cy="720725"/>
          </a:xfrm>
        </p:spPr>
        <p:txBody>
          <a:bodyPr anchor="ctr"/>
          <a:lstStyle/>
          <a:p>
            <a:pPr>
              <a:defRPr/>
            </a:pPr>
            <a:r>
              <a:rPr b="0"/>
              <a:t> </a:t>
            </a:r>
            <a:r>
              <a:t>LES OBJECTIFS</a:t>
            </a:r>
            <a:endParaRPr b="0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03AAF56D-F9EB-4BAF-9FD5-1A62EE19C59F}"/>
              </a:ext>
            </a:extLst>
          </p:cNvPr>
          <p:cNvSpPr txBox="1">
            <a:spLocks/>
          </p:cNvSpPr>
          <p:nvPr/>
        </p:nvSpPr>
        <p:spPr bwMode="auto">
          <a:xfrm>
            <a:off x="755650" y="1628775"/>
            <a:ext cx="7854950" cy="4392613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1600" b="1" kern="1200" dirty="0">
                <a:solidFill>
                  <a:srgbClr val="5175B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fr-FR" sz="1600" kern="1200" dirty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fr-FR" sz="1600" kern="1200" dirty="0">
                <a:solidFill>
                  <a:srgbClr val="454545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sz="2800">
                <a:solidFill>
                  <a:schemeClr val="tx1"/>
                </a:solidFill>
              </a:rPr>
              <a:t>Public </a:t>
            </a:r>
            <a:r>
              <a:rPr sz="2800" err="1">
                <a:solidFill>
                  <a:schemeClr val="tx1"/>
                </a:solidFill>
              </a:rPr>
              <a:t>visé</a:t>
            </a:r>
            <a:r>
              <a:rPr sz="2800">
                <a:solidFill>
                  <a:schemeClr val="tx1"/>
                </a:solidFill>
              </a:rPr>
              <a:t> : </a:t>
            </a:r>
          </a:p>
          <a:p>
            <a:pPr marL="0" indent="0" algn="just">
              <a:buFont typeface="Arial" charset="0"/>
              <a:buNone/>
              <a:defRPr/>
            </a:pPr>
            <a:endParaRPr sz="2800">
              <a:solidFill>
                <a:schemeClr val="tx1"/>
              </a:solidFill>
            </a:endParaRPr>
          </a:p>
          <a:p>
            <a:pPr marL="0" indent="0" algn="just">
              <a:buFontTx/>
              <a:buChar char="-"/>
              <a:defRPr/>
            </a:pPr>
            <a:r>
              <a:rPr sz="2800" b="0">
                <a:solidFill>
                  <a:schemeClr val="tx1"/>
                </a:solidFill>
              </a:rPr>
              <a:t> Elèves de </a:t>
            </a:r>
            <a:r>
              <a:rPr sz="2800" b="0" err="1">
                <a:solidFill>
                  <a:schemeClr val="tx1"/>
                </a:solidFill>
              </a:rPr>
              <a:t>seconde</a:t>
            </a:r>
            <a:r>
              <a:rPr sz="2800" b="0">
                <a:solidFill>
                  <a:schemeClr val="tx1"/>
                </a:solidFill>
              </a:rPr>
              <a:t> </a:t>
            </a:r>
            <a:r>
              <a:rPr sz="2800" b="0" err="1">
                <a:solidFill>
                  <a:schemeClr val="tx1"/>
                </a:solidFill>
              </a:rPr>
              <a:t>famille</a:t>
            </a:r>
            <a:r>
              <a:rPr sz="2800" b="0">
                <a:solidFill>
                  <a:schemeClr val="tx1"/>
                </a:solidFill>
              </a:rPr>
              <a:t> de métiers de la relation client.</a:t>
            </a:r>
          </a:p>
          <a:p>
            <a:pPr marL="0" indent="0" algn="just">
              <a:buFontTx/>
              <a:buChar char="-"/>
              <a:defRPr/>
            </a:pPr>
            <a:r>
              <a:rPr sz="2800" b="0">
                <a:solidFill>
                  <a:schemeClr val="tx1"/>
                </a:solidFill>
              </a:rPr>
              <a:t> Elèves de </a:t>
            </a:r>
            <a:r>
              <a:rPr sz="2800" b="0" err="1">
                <a:solidFill>
                  <a:schemeClr val="tx1"/>
                </a:solidFill>
              </a:rPr>
              <a:t>seconde</a:t>
            </a:r>
            <a:r>
              <a:rPr sz="2800" b="0">
                <a:solidFill>
                  <a:schemeClr val="tx1"/>
                </a:solidFill>
              </a:rPr>
              <a:t> </a:t>
            </a:r>
            <a:r>
              <a:rPr sz="2800" b="0" err="1">
                <a:solidFill>
                  <a:schemeClr val="tx1"/>
                </a:solidFill>
              </a:rPr>
              <a:t>famille</a:t>
            </a:r>
            <a:r>
              <a:rPr sz="2800" b="0">
                <a:solidFill>
                  <a:schemeClr val="tx1"/>
                </a:solidFill>
              </a:rPr>
              <a:t> de métiers de la gestion administrative, du transport et de la logistique.</a:t>
            </a:r>
          </a:p>
          <a:p>
            <a:pPr marL="0" indent="0" algn="just">
              <a:buFontTx/>
              <a:buChar char="-"/>
              <a:defRPr/>
            </a:pPr>
            <a:endParaRPr sz="2800" b="0" i="1">
              <a:solidFill>
                <a:schemeClr val="tx1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sz="2800" err="1">
                <a:solidFill>
                  <a:schemeClr val="tx1"/>
                </a:solidFill>
              </a:rPr>
              <a:t>Compétences</a:t>
            </a:r>
            <a:r>
              <a:rPr sz="2800">
                <a:solidFill>
                  <a:schemeClr val="tx1"/>
                </a:solidFill>
              </a:rPr>
              <a:t> </a:t>
            </a:r>
            <a:r>
              <a:rPr sz="2800" err="1">
                <a:solidFill>
                  <a:schemeClr val="tx1"/>
                </a:solidFill>
              </a:rPr>
              <a:t>visées</a:t>
            </a:r>
            <a:r>
              <a:rPr sz="2800">
                <a:solidFill>
                  <a:schemeClr val="tx1"/>
                </a:solidFill>
              </a:rPr>
              <a:t> au niveau de la </a:t>
            </a:r>
            <a:r>
              <a:rPr sz="2800" err="1">
                <a:solidFill>
                  <a:schemeClr val="tx1"/>
                </a:solidFill>
              </a:rPr>
              <a:t>seconde</a:t>
            </a:r>
            <a:r>
              <a:rPr sz="2800">
                <a:solidFill>
                  <a:schemeClr val="tx1"/>
                </a:solidFill>
              </a:rPr>
              <a:t> :</a:t>
            </a:r>
          </a:p>
          <a:p>
            <a:pPr marL="0" indent="0" algn="just">
              <a:buFont typeface="Arial" charset="0"/>
              <a:buNone/>
              <a:defRPr/>
            </a:pPr>
            <a:endParaRPr sz="2800">
              <a:solidFill>
                <a:schemeClr val="tx1"/>
              </a:solidFill>
            </a:endParaRPr>
          </a:p>
          <a:p>
            <a:pPr marL="0" indent="0" algn="just">
              <a:buFontTx/>
              <a:buChar char="-"/>
              <a:defRPr/>
            </a:pPr>
            <a:r>
              <a:rPr altLang="fr-FR" sz="2800" b="0">
                <a:solidFill>
                  <a:schemeClr val="tx1"/>
                </a:solidFill>
              </a:rPr>
              <a:t> </a:t>
            </a:r>
            <a:r>
              <a:rPr altLang="fr-FR" sz="2800" b="0" err="1">
                <a:solidFill>
                  <a:schemeClr val="tx1"/>
                </a:solidFill>
              </a:rPr>
              <a:t>Développer</a:t>
            </a:r>
            <a:r>
              <a:rPr altLang="fr-FR" sz="2800" b="0">
                <a:solidFill>
                  <a:schemeClr val="tx1"/>
                </a:solidFill>
              </a:rPr>
              <a:t> les </a:t>
            </a:r>
            <a:r>
              <a:rPr altLang="fr-FR" sz="2800" b="0" err="1">
                <a:solidFill>
                  <a:schemeClr val="tx1"/>
                </a:solidFill>
              </a:rPr>
              <a:t>compétences</a:t>
            </a:r>
            <a:r>
              <a:rPr altLang="fr-FR" sz="2800" b="0">
                <a:solidFill>
                  <a:schemeClr val="tx1"/>
                </a:solidFill>
              </a:rPr>
              <a:t> en </a:t>
            </a:r>
            <a:r>
              <a:rPr altLang="fr-FR" sz="2800" b="0" err="1">
                <a:solidFill>
                  <a:schemeClr val="tx1"/>
                </a:solidFill>
              </a:rPr>
              <a:t>littératie</a:t>
            </a:r>
            <a:r>
              <a:rPr altLang="fr-FR" sz="2800" b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FontTx/>
              <a:buChar char="-"/>
              <a:defRPr/>
            </a:pPr>
            <a:r>
              <a:rPr altLang="fr-FR" sz="2800" b="0">
                <a:solidFill>
                  <a:schemeClr val="tx1"/>
                </a:solidFill>
              </a:rPr>
              <a:t> </a:t>
            </a:r>
            <a:r>
              <a:rPr altLang="fr-FR" sz="2800" b="0" err="1">
                <a:solidFill>
                  <a:schemeClr val="tx1"/>
                </a:solidFill>
              </a:rPr>
              <a:t>Développer</a:t>
            </a:r>
            <a:r>
              <a:rPr altLang="fr-FR" sz="2800" b="0">
                <a:solidFill>
                  <a:schemeClr val="tx1"/>
                </a:solidFill>
              </a:rPr>
              <a:t> les </a:t>
            </a:r>
            <a:r>
              <a:rPr altLang="fr-FR" sz="2800" b="0" err="1">
                <a:solidFill>
                  <a:schemeClr val="tx1"/>
                </a:solidFill>
              </a:rPr>
              <a:t>compétences</a:t>
            </a:r>
            <a:r>
              <a:rPr altLang="fr-FR" sz="2800" b="0">
                <a:solidFill>
                  <a:schemeClr val="tx1"/>
                </a:solidFill>
              </a:rPr>
              <a:t> en </a:t>
            </a:r>
            <a:r>
              <a:rPr altLang="fr-FR" sz="2800" b="0" err="1">
                <a:solidFill>
                  <a:schemeClr val="tx1"/>
                </a:solidFill>
              </a:rPr>
              <a:t>numératie</a:t>
            </a:r>
            <a:r>
              <a:rPr altLang="fr-FR" sz="2800" b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FontTx/>
              <a:buChar char="-"/>
              <a:defRPr/>
            </a:pPr>
            <a:r>
              <a:rPr altLang="fr-FR" sz="2800" b="0">
                <a:solidFill>
                  <a:schemeClr val="tx1"/>
                </a:solidFill>
              </a:rPr>
              <a:t> Développer les </a:t>
            </a:r>
            <a:r>
              <a:rPr altLang="fr-FR" sz="2800" b="0" err="1">
                <a:solidFill>
                  <a:schemeClr val="tx1"/>
                </a:solidFill>
              </a:rPr>
              <a:t>compétences</a:t>
            </a:r>
            <a:r>
              <a:rPr altLang="fr-FR" sz="2800" b="0">
                <a:solidFill>
                  <a:schemeClr val="tx1"/>
                </a:solidFill>
              </a:rPr>
              <a:t> </a:t>
            </a:r>
            <a:r>
              <a:rPr altLang="fr-FR" sz="2800" b="0" err="1">
                <a:solidFill>
                  <a:schemeClr val="tx1"/>
                </a:solidFill>
              </a:rPr>
              <a:t>orales</a:t>
            </a:r>
            <a:r>
              <a:rPr altLang="fr-FR" sz="2800" b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FontTx/>
              <a:buChar char="-"/>
              <a:defRPr/>
            </a:pPr>
            <a:endParaRPr altLang="fr-FR" sz="2800" b="0">
              <a:solidFill>
                <a:schemeClr val="tx1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endParaRPr sz="2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D7565-BC3F-4662-9CA0-04E150A64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39738"/>
            <a:ext cx="7272338" cy="720725"/>
          </a:xfrm>
        </p:spPr>
        <p:txBody>
          <a:bodyPr/>
          <a:lstStyle/>
          <a:p>
            <a:pPr>
              <a:defRPr/>
            </a:pPr>
            <a:r>
              <a:t> LES TESTS DE POSITIONNEMENT</a:t>
            </a:r>
          </a:p>
        </p:txBody>
      </p:sp>
      <p:pic>
        <p:nvPicPr>
          <p:cNvPr id="14339" name="Image 4">
            <a:hlinkClick r:id="rId2"/>
            <a:extLst>
              <a:ext uri="{FF2B5EF4-FFF2-40B4-BE49-F238E27FC236}">
                <a16:creationId xmlns:a16="http://schemas.microsoft.com/office/drawing/2014/main" id="{FED1EC84-257A-435C-9CD8-EE476D0C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9577" r="17191" b="19841"/>
          <a:stretch>
            <a:fillRect/>
          </a:stretch>
        </p:blipFill>
        <p:spPr bwMode="auto">
          <a:xfrm>
            <a:off x="642938" y="1785938"/>
            <a:ext cx="75723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60E84C-7985-424F-A3EE-006DA9F80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781300"/>
            <a:ext cx="7777162" cy="1079500"/>
          </a:xfrm>
        </p:spPr>
        <p:txBody>
          <a:bodyPr/>
          <a:lstStyle/>
          <a:p>
            <a:pPr algn="ctr">
              <a:defRPr/>
            </a:pPr>
            <a:r>
              <a:t> </a:t>
            </a:r>
            <a:r>
              <a:rPr sz="2800"/>
              <a:t>STRATEGIE DE PRODUCTION DE DEUX MALETTES PEDAGOGIQUE EN ECONOMIE GESTION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92C97-CEC5-46E7-AFC2-6980AB1B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39738"/>
            <a:ext cx="7272338" cy="720725"/>
          </a:xfrm>
        </p:spPr>
        <p:txBody>
          <a:bodyPr/>
          <a:lstStyle/>
          <a:p>
            <a:pPr>
              <a:defRPr/>
            </a:pPr>
            <a:r>
              <a:t>LES OBJECTIFS DU GROUPE DE TRAVAIL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B45ACA8-F26B-4C4E-AE9C-A5DE391D4421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2133600"/>
          <a:ext cx="8137525" cy="3168650"/>
        </p:xfrm>
        <a:graphic>
          <a:graphicData uri="http://schemas.openxmlformats.org/drawingml/2006/table">
            <a:tbl>
              <a:tblPr/>
              <a:tblGrid>
                <a:gridCol w="813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86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2400">
                          <a:latin typeface="+mj-lt"/>
                          <a:ea typeface="Trebuchet MS"/>
                          <a:cs typeface="Trebuchet MS"/>
                        </a:rPr>
                        <a:t>  Elaborer </a:t>
                      </a:r>
                      <a:r>
                        <a:rPr lang="fr-FR" sz="2400" dirty="0">
                          <a:latin typeface="+mj-lt"/>
                          <a:ea typeface="Trebuchet MS"/>
                          <a:cs typeface="Trebuchet MS"/>
                        </a:rPr>
                        <a:t>des ressources clés sur la thématique des tests de positionnement.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2400" dirty="0">
                        <a:latin typeface="+mj-lt"/>
                        <a:ea typeface="Trebuchet MS"/>
                        <a:cs typeface="Trebuchet MS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2400" dirty="0">
                          <a:latin typeface="+mj-lt"/>
                          <a:ea typeface="Trebuchet MS"/>
                          <a:cs typeface="Trebuchet MS"/>
                        </a:rPr>
                        <a:t>  Exploiter les compétences des référentiels dans le cadre de ces ressources. </a:t>
                      </a: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2400" dirty="0">
                        <a:latin typeface="+mj-lt"/>
                        <a:ea typeface="Trebuchet MS"/>
                        <a:cs typeface="Trebuchet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+mj-lt"/>
                          <a:ea typeface="Trebuchet MS"/>
                          <a:cs typeface="Trebuchet MS"/>
                        </a:rPr>
                        <a:t>-</a:t>
                      </a:r>
                      <a:r>
                        <a:rPr lang="fr-FR" sz="2400" baseline="0" dirty="0">
                          <a:latin typeface="+mj-lt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fr-FR" sz="2400" dirty="0">
                          <a:latin typeface="+mj-lt"/>
                          <a:ea typeface="Trebuchet MS"/>
                          <a:cs typeface="Trebuchet MS"/>
                        </a:rPr>
                        <a:t>Expérimenter et analyser ces ressources répondant aux besoins des élèves.</a:t>
                      </a:r>
                    </a:p>
                  </a:txBody>
                  <a:tcPr marL="89542" marR="89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C50C1-F186-418C-86F0-56EDBC47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39738"/>
            <a:ext cx="7272338" cy="720725"/>
          </a:xfrm>
        </p:spPr>
        <p:txBody>
          <a:bodyPr/>
          <a:lstStyle/>
          <a:p>
            <a:pPr>
              <a:defRPr/>
            </a:pPr>
            <a:r>
              <a:t> LES OUTILS ET MOYENS</a:t>
            </a:r>
          </a:p>
        </p:txBody>
      </p:sp>
      <p:sp>
        <p:nvSpPr>
          <p:cNvPr id="17411" name="ZoneTexte 2">
            <a:extLst>
              <a:ext uri="{FF2B5EF4-FFF2-40B4-BE49-F238E27FC236}">
                <a16:creationId xmlns:a16="http://schemas.microsoft.com/office/drawing/2014/main" id="{D96F7E2F-C1B3-4137-95F7-20AA54A47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349375"/>
            <a:ext cx="77755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buFontTx/>
              <a:buChar char="-"/>
              <a:defRPr/>
            </a:pPr>
            <a:r>
              <a:rPr lang="fr-FR" sz="2200" dirty="0">
                <a:latin typeface="+mj-lt"/>
                <a:ea typeface="Trebuchet MS"/>
                <a:cs typeface="Trebuchet MS"/>
              </a:rPr>
              <a:t> </a:t>
            </a:r>
            <a:r>
              <a:rPr lang="fr-FR" sz="2200">
                <a:latin typeface="+mj-lt"/>
                <a:ea typeface="Trebuchet MS"/>
                <a:cs typeface="Trebuchet MS"/>
              </a:rPr>
              <a:t>Résultats des tests </a:t>
            </a:r>
            <a:r>
              <a:rPr lang="fr-FR" sz="2200" dirty="0">
                <a:latin typeface="+mj-lt"/>
                <a:ea typeface="Trebuchet MS"/>
                <a:cs typeface="Trebuchet MS"/>
              </a:rPr>
              <a:t>de positionnement des classes en charge.</a:t>
            </a:r>
          </a:p>
          <a:p>
            <a:pPr algn="just">
              <a:spcAft>
                <a:spcPts val="0"/>
              </a:spcAft>
              <a:defRPr/>
            </a:pPr>
            <a:endParaRPr lang="fr-FR" sz="2200" dirty="0">
              <a:latin typeface="+mj-lt"/>
              <a:ea typeface="Trebuchet MS"/>
              <a:cs typeface="Trebuchet MS"/>
            </a:endParaRPr>
          </a:p>
          <a:p>
            <a:pPr algn="just">
              <a:spcAft>
                <a:spcPts val="0"/>
              </a:spcAft>
              <a:buFontTx/>
              <a:buChar char="-"/>
              <a:defRPr/>
            </a:pPr>
            <a:r>
              <a:rPr lang="fr-FR" sz="2200" dirty="0">
                <a:latin typeface="+mj-lt"/>
                <a:ea typeface="Trebuchet MS"/>
                <a:cs typeface="Trebuchet MS"/>
              </a:rPr>
              <a:t> Réunions de travail.</a:t>
            </a:r>
          </a:p>
          <a:p>
            <a:pPr algn="just">
              <a:spcAft>
                <a:spcPts val="0"/>
              </a:spcAft>
              <a:defRPr/>
            </a:pPr>
            <a:endParaRPr lang="fr-FR" sz="2200" dirty="0">
              <a:latin typeface="+mj-lt"/>
              <a:ea typeface="Trebuchet MS"/>
              <a:cs typeface="Trebuchet MS"/>
            </a:endParaRPr>
          </a:p>
          <a:p>
            <a:pPr algn="just">
              <a:spcAft>
                <a:spcPts val="0"/>
              </a:spcAft>
              <a:buFontTx/>
              <a:buChar char="-"/>
              <a:defRPr/>
            </a:pPr>
            <a:r>
              <a:rPr lang="fr-FR" sz="2200" dirty="0">
                <a:latin typeface="+mj-lt"/>
                <a:ea typeface="Trebuchet MS"/>
                <a:cs typeface="Trebuchet MS"/>
              </a:rPr>
              <a:t> Entretiens téléphoniques.</a:t>
            </a:r>
          </a:p>
          <a:p>
            <a:pPr algn="just">
              <a:spcAft>
                <a:spcPts val="0"/>
              </a:spcAft>
              <a:defRPr/>
            </a:pPr>
            <a:endParaRPr lang="fr-FR" sz="2200" dirty="0">
              <a:latin typeface="+mj-lt"/>
              <a:ea typeface="Trebuchet MS"/>
              <a:cs typeface="Trebuchet MS"/>
            </a:endParaRPr>
          </a:p>
          <a:p>
            <a:pPr algn="just">
              <a:spcAft>
                <a:spcPts val="0"/>
              </a:spcAft>
              <a:buFontTx/>
              <a:buChar char="-"/>
              <a:defRPr/>
            </a:pPr>
            <a:r>
              <a:rPr lang="fr-FR" sz="2200" dirty="0">
                <a:latin typeface="+mj-lt"/>
                <a:ea typeface="Trebuchet MS"/>
                <a:cs typeface="Trebuchet MS"/>
              </a:rPr>
              <a:t> Site officiels.</a:t>
            </a:r>
          </a:p>
          <a:p>
            <a:pPr algn="just">
              <a:spcAft>
                <a:spcPts val="0"/>
              </a:spcAft>
              <a:defRPr/>
            </a:pPr>
            <a:endParaRPr lang="fr-FR" sz="2200" dirty="0">
              <a:latin typeface="+mj-lt"/>
              <a:ea typeface="Trebuchet MS"/>
              <a:cs typeface="Trebuchet MS"/>
            </a:endParaRPr>
          </a:p>
          <a:p>
            <a:pPr algn="just">
              <a:spcAft>
                <a:spcPts val="0"/>
              </a:spcAft>
              <a:buFontTx/>
              <a:buChar char="-"/>
              <a:defRPr/>
            </a:pPr>
            <a:r>
              <a:rPr lang="fr-FR" sz="2200" dirty="0">
                <a:latin typeface="+mj-lt"/>
                <a:ea typeface="Trebuchet MS"/>
                <a:cs typeface="Trebuchet MS"/>
              </a:rPr>
              <a:t> Référentiels des activités professionnelles.</a:t>
            </a:r>
          </a:p>
          <a:p>
            <a:pPr algn="just">
              <a:spcAft>
                <a:spcPts val="0"/>
              </a:spcAft>
              <a:defRPr/>
            </a:pPr>
            <a:endParaRPr lang="fr-FR" sz="2200" dirty="0">
              <a:latin typeface="+mj-lt"/>
              <a:ea typeface="Trebuchet MS"/>
              <a:cs typeface="Trebuchet MS"/>
            </a:endParaRPr>
          </a:p>
          <a:p>
            <a:pPr algn="just">
              <a:spcAft>
                <a:spcPts val="0"/>
              </a:spcAft>
              <a:buFontTx/>
              <a:buChar char="-"/>
              <a:defRPr/>
            </a:pPr>
            <a:r>
              <a:rPr lang="fr-FR" sz="2200" dirty="0">
                <a:latin typeface="+mj-lt"/>
                <a:ea typeface="Trebuchet MS"/>
                <a:cs typeface="Trebuchet MS"/>
              </a:rPr>
              <a:t> Vidéos.</a:t>
            </a:r>
          </a:p>
          <a:p>
            <a:pPr algn="just">
              <a:spcAft>
                <a:spcPts val="0"/>
              </a:spcAft>
              <a:defRPr/>
            </a:pPr>
            <a:endParaRPr lang="fr-FR" sz="2200" dirty="0">
              <a:latin typeface="+mj-lt"/>
              <a:ea typeface="Trebuchet MS"/>
              <a:cs typeface="Trebuchet MS"/>
            </a:endParaRPr>
          </a:p>
          <a:p>
            <a:pPr algn="just">
              <a:spcAft>
                <a:spcPts val="0"/>
              </a:spcAft>
              <a:buFontTx/>
              <a:buChar char="-"/>
              <a:defRPr/>
            </a:pPr>
            <a:r>
              <a:rPr lang="fr-FR" sz="2200" dirty="0">
                <a:latin typeface="+mj-lt"/>
                <a:ea typeface="Trebuchet MS"/>
                <a:cs typeface="Trebuchet MS"/>
              </a:rPr>
              <a:t> Rapport OCDE </a:t>
            </a:r>
            <a:r>
              <a:rPr lang="fr-FR" sz="2200" dirty="0" err="1">
                <a:latin typeface="+mj-lt"/>
                <a:ea typeface="Trebuchet MS"/>
                <a:cs typeface="Trebuchet MS"/>
              </a:rPr>
              <a:t>litteratie</a:t>
            </a:r>
            <a:r>
              <a:rPr lang="fr-FR" sz="2200" dirty="0">
                <a:latin typeface="+mj-lt"/>
                <a:ea typeface="Trebuchet MS"/>
                <a:cs typeface="Trebuchet MS"/>
              </a:rPr>
              <a:t>, </a:t>
            </a:r>
            <a:r>
              <a:rPr lang="fr-FR" sz="2200" dirty="0" err="1">
                <a:latin typeface="+mj-lt"/>
                <a:ea typeface="Trebuchet MS"/>
                <a:cs typeface="Trebuchet MS"/>
              </a:rPr>
              <a:t>numératie</a:t>
            </a:r>
            <a:r>
              <a:rPr lang="fr-FR" sz="2200" dirty="0">
                <a:latin typeface="+mj-lt"/>
                <a:ea typeface="Trebuchet MS"/>
                <a:cs typeface="Trebuchet MS"/>
              </a:rPr>
              <a:t> : évaluation des compétences des adultes PIAAC.</a:t>
            </a:r>
          </a:p>
          <a:p>
            <a:pPr algn="just">
              <a:spcAft>
                <a:spcPts val="0"/>
              </a:spcAft>
              <a:buFontTx/>
              <a:buChar char="-"/>
              <a:defRPr/>
            </a:pPr>
            <a:endParaRPr lang="fr-FR" sz="2200" dirty="0">
              <a:latin typeface="+mj-lt"/>
              <a:ea typeface="Trebuchet MS"/>
              <a:cs typeface="Trebuchet MS"/>
            </a:endParaRPr>
          </a:p>
          <a:p>
            <a:pPr algn="just">
              <a:spcAft>
                <a:spcPts val="0"/>
              </a:spcAft>
              <a:buFontTx/>
              <a:buChar char="-"/>
              <a:defRPr/>
            </a:pPr>
            <a:r>
              <a:rPr lang="fr-FR" sz="2200" dirty="0">
                <a:latin typeface="+mj-lt"/>
                <a:ea typeface="Trebuchet MS"/>
                <a:cs typeface="Trebuchet MS"/>
              </a:rPr>
              <a:t> Drive.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2F67403-E396-4B04-9880-E8E1DD8C4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39738"/>
            <a:ext cx="7272338" cy="720725"/>
          </a:xfrm>
        </p:spPr>
        <p:txBody>
          <a:bodyPr anchor="ctr"/>
          <a:lstStyle/>
          <a:p>
            <a:pPr>
              <a:defRPr/>
            </a:pPr>
            <a:r>
              <a:rPr b="0"/>
              <a:t> </a:t>
            </a:r>
            <a:r>
              <a:t>PROGRAMMATION</a:t>
            </a:r>
            <a:endParaRPr b="0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941F7155-54A8-47D8-A89A-2192BA16C45C}"/>
              </a:ext>
            </a:extLst>
          </p:cNvPr>
          <p:cNvGraphicFramePr/>
          <p:nvPr/>
        </p:nvGraphicFramePr>
        <p:xfrm>
          <a:off x="-361056" y="1428736"/>
          <a:ext cx="950505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iaporama_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diaporama_2017</Template>
  <TotalTime>4756</TotalTime>
  <Words>1094</Words>
  <Application>Microsoft Office PowerPoint</Application>
  <PresentationFormat>Affichage à l'écran (4:3)</PresentationFormat>
  <Paragraphs>166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Calibri</vt:lpstr>
      <vt:lpstr>Wingdings</vt:lpstr>
      <vt:lpstr>Trebuchet MS</vt:lpstr>
      <vt:lpstr>Sabon-Roman</vt:lpstr>
      <vt:lpstr>diaporama_2017</vt:lpstr>
      <vt:lpstr>Thème1</vt:lpstr>
      <vt:lpstr>EXPLOITATION  DES TESTS DE POSITIONNEMENT  EN ECONOMIE GESTION</vt:lpstr>
      <vt:lpstr>Présentation PowerPoint</vt:lpstr>
      <vt:lpstr> Comment exploiter les tests de positionnement dans le cadre de la phase de consolidation du début de seconde en baccalauréat professionnel ?</vt:lpstr>
      <vt:lpstr> LES OBJECTIFS</vt:lpstr>
      <vt:lpstr> LES TESTS DE POSITIONNEMENT</vt:lpstr>
      <vt:lpstr> STRATEGIE DE PRODUCTION DE DEUX MALETTES PEDAGOGIQUE EN ECONOMIE GESTION</vt:lpstr>
      <vt:lpstr>LES OBJECTIFS DU GROUPE DE TRAVAIL</vt:lpstr>
      <vt:lpstr> LES OUTILS ET MOYENS</vt:lpstr>
      <vt:lpstr> PROGRAMMATION</vt:lpstr>
      <vt:lpstr> PROGRAMMATION</vt:lpstr>
      <vt:lpstr> PROGRAMMATION</vt:lpstr>
      <vt:lpstr> PROGRAMMATION</vt:lpstr>
      <vt:lpstr> LES RESSOURCES</vt:lpstr>
      <vt:lpstr> MALETTE SFMRC</vt:lpstr>
      <vt:lpstr> MALETTE G.A, transport, logistique</vt:lpstr>
      <vt:lpstr> SUJETS DU TEST ORAL</vt:lpstr>
      <vt:lpstr>L’ ACCES AUX RESSOURCES</vt:lpstr>
      <vt:lpstr> EXPLOITATION  3 TESTS</vt:lpstr>
      <vt:lpstr> TEST ORAL : PROPOSITION DE SUJETS</vt:lpstr>
      <vt:lpstr> PRECONISATIONS DE MISE EN ŒUVRE DANS LES CLASSES.</vt:lpstr>
      <vt:lpstr> CADRAGE DES SEANCES</vt:lpstr>
      <vt:lpstr>PREPARATION DES APPRENANTS</vt:lpstr>
      <vt:lpstr>PROPOSITIONS DE MODALITES D’ANIMATION</vt:lpstr>
      <vt:lpstr>ANNEXES</vt:lpstr>
      <vt:lpstr> EXPERIMENTATION DU TEST ORAL AU LYCEE DE BEZONS : RESULTATS DE L’ENQUETE</vt:lpstr>
      <vt:lpstr> ANALYSE DU QUESTIONNAIRE CLASSE 2POP3 </vt:lpstr>
      <vt:lpstr> PROPOSITION D'UN DOCUMENT D’AUTO-EVALUATION </vt:lpstr>
      <vt:lpstr>Présentation PowerPoint</vt:lpstr>
      <vt:lpstr>EXPLOITATION DES TESTS DE POSITIONNEMENT EN ECONOMIE GESTION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Objectif 3 : Acquérir les nouveaux langages  CODIR - Mercredi 7 mars 2018</dc:title>
  <dc:creator>David GRATEAU</dc:creator>
  <cp:lastModifiedBy>Benoît Deguerville</cp:lastModifiedBy>
  <cp:revision>114</cp:revision>
  <cp:lastPrinted>2018-02-19T14:01:20Z</cp:lastPrinted>
  <dcterms:created xsi:type="dcterms:W3CDTF">2018-02-13T12:18:43Z</dcterms:created>
  <dcterms:modified xsi:type="dcterms:W3CDTF">2020-10-27T20:04:38Z</dcterms:modified>
</cp:coreProperties>
</file>